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8"/>
  </p:notesMasterIdLst>
  <p:handoutMasterIdLst>
    <p:handoutMasterId r:id="rId9"/>
  </p:handoutMasterIdLst>
  <p:sldIdLst>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8DC63F"/>
    <a:srgbClr val="70AD47"/>
    <a:srgbClr val="FF495D"/>
    <a:srgbClr val="7F36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94" autoAdjust="0"/>
  </p:normalViewPr>
  <p:slideViewPr>
    <p:cSldViewPr snapToGrid="0" snapToObjects="1" showGuides="1">
      <p:cViewPr varScale="1">
        <p:scale>
          <a:sx n="72" d="100"/>
          <a:sy n="72" d="100"/>
        </p:scale>
        <p:origin x="648" y="54"/>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DE1164-A906-456A-BF62-E40C94A5F0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5C717F-CC80-427F-B87D-466D3B92C8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54542D-1473-4495-BEE7-DD527FB90A55}" type="datetimeFigureOut">
              <a:rPr lang="en-US" smtClean="0"/>
              <a:t>10/4/2022</a:t>
            </a:fld>
            <a:endParaRPr lang="en-US" dirty="0"/>
          </a:p>
        </p:txBody>
      </p:sp>
      <p:sp>
        <p:nvSpPr>
          <p:cNvPr id="4" name="Footer Placeholder 3">
            <a:extLst>
              <a:ext uri="{FF2B5EF4-FFF2-40B4-BE49-F238E27FC236}">
                <a16:creationId xmlns:a16="http://schemas.microsoft.com/office/drawing/2014/main" id="{78E63C3B-0FC7-4C38-83B7-95D3C2D325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ECD045E-26C4-40D0-AB25-63A2BDDA68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9CFF6E-0169-4BED-B96C-938C0CBEABEB}" type="slidenum">
              <a:rPr lang="en-US" smtClean="0"/>
              <a:t>‹#›</a:t>
            </a:fld>
            <a:endParaRPr lang="en-US" dirty="0"/>
          </a:p>
        </p:txBody>
      </p:sp>
    </p:spTree>
    <p:extLst>
      <p:ext uri="{BB962C8B-B14F-4D97-AF65-F5344CB8AC3E}">
        <p14:creationId xmlns:p14="http://schemas.microsoft.com/office/powerpoint/2010/main" val="3097081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D3E41-72D2-4A6D-A91B-93BAB7FF5D42}"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53C53-13DC-4D36-B8EF-6CAAEAE760EE}" type="slidenum">
              <a:rPr lang="en-GB" smtClean="0"/>
              <a:t>‹#›</a:t>
            </a:fld>
            <a:endParaRPr lang="en-GB"/>
          </a:p>
        </p:txBody>
      </p:sp>
    </p:spTree>
    <p:extLst>
      <p:ext uri="{BB962C8B-B14F-4D97-AF65-F5344CB8AC3E}">
        <p14:creationId xmlns:p14="http://schemas.microsoft.com/office/powerpoint/2010/main" val="201858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753C53-13DC-4D36-B8EF-6CAAEAE760EE}" type="slidenum">
              <a:rPr lang="en-GB" smtClean="0"/>
              <a:t>1</a:t>
            </a:fld>
            <a:endParaRPr lang="en-GB"/>
          </a:p>
        </p:txBody>
      </p:sp>
    </p:spTree>
    <p:extLst>
      <p:ext uri="{BB962C8B-B14F-4D97-AF65-F5344CB8AC3E}">
        <p14:creationId xmlns:p14="http://schemas.microsoft.com/office/powerpoint/2010/main" val="417016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23">
            <a:extLst>
              <a:ext uri="{FF2B5EF4-FFF2-40B4-BE49-F238E27FC236}">
                <a16:creationId xmlns:a16="http://schemas.microsoft.com/office/drawing/2014/main" id="{F142C764-33B0-D34F-92EE-3727CA83DD2B}"/>
              </a:ext>
            </a:extLst>
          </p:cNvPr>
          <p:cNvSpPr>
            <a:spLocks noGrp="1"/>
          </p:cNvSpPr>
          <p:nvPr>
            <p:ph type="pic" sz="quarter" idx="26" hasCustomPrompt="1"/>
          </p:nvPr>
        </p:nvSpPr>
        <p:spPr>
          <a:xfrm>
            <a:off x="5547012" y="3506386"/>
            <a:ext cx="1094291" cy="1094291"/>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4" name="Picture Placeholder 23">
            <a:extLst>
              <a:ext uri="{FF2B5EF4-FFF2-40B4-BE49-F238E27FC236}">
                <a16:creationId xmlns:a16="http://schemas.microsoft.com/office/drawing/2014/main" id="{595B74F1-442A-8E46-A6CA-C2372E4CC05D}"/>
              </a:ext>
            </a:extLst>
          </p:cNvPr>
          <p:cNvSpPr>
            <a:spLocks noGrp="1"/>
          </p:cNvSpPr>
          <p:nvPr>
            <p:ph type="pic" sz="quarter" idx="24" hasCustomPrompt="1"/>
          </p:nvPr>
        </p:nvSpPr>
        <p:spPr>
          <a:xfrm>
            <a:off x="2943521"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5" name="Picture Placeholder 23">
            <a:extLst>
              <a:ext uri="{FF2B5EF4-FFF2-40B4-BE49-F238E27FC236}">
                <a16:creationId xmlns:a16="http://schemas.microsoft.com/office/drawing/2014/main" id="{42A7EF5D-4D05-D240-8DFB-D13AFEF534BB}"/>
              </a:ext>
            </a:extLst>
          </p:cNvPr>
          <p:cNvSpPr>
            <a:spLocks noGrp="1"/>
          </p:cNvSpPr>
          <p:nvPr>
            <p:ph type="pic" sz="quarter" idx="25" hasCustomPrompt="1"/>
          </p:nvPr>
        </p:nvSpPr>
        <p:spPr>
          <a:xfrm>
            <a:off x="4728204"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27" name="Picture Placeholder 23">
            <a:extLst>
              <a:ext uri="{FF2B5EF4-FFF2-40B4-BE49-F238E27FC236}">
                <a16:creationId xmlns:a16="http://schemas.microsoft.com/office/drawing/2014/main" id="{182D16A7-8728-CD46-B8EE-5E1877B1A563}"/>
              </a:ext>
            </a:extLst>
          </p:cNvPr>
          <p:cNvSpPr>
            <a:spLocks noGrp="1"/>
          </p:cNvSpPr>
          <p:nvPr>
            <p:ph type="pic" sz="quarter" idx="27" hasCustomPrompt="1"/>
          </p:nvPr>
        </p:nvSpPr>
        <p:spPr>
          <a:xfrm>
            <a:off x="3857437"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8" name="Picture Placeholder 23">
            <a:extLst>
              <a:ext uri="{FF2B5EF4-FFF2-40B4-BE49-F238E27FC236}">
                <a16:creationId xmlns:a16="http://schemas.microsoft.com/office/drawing/2014/main" id="{3BA75370-FB6B-D04B-A98F-D7DC12633C8F}"/>
              </a:ext>
            </a:extLst>
          </p:cNvPr>
          <p:cNvSpPr>
            <a:spLocks noGrp="1"/>
          </p:cNvSpPr>
          <p:nvPr>
            <p:ph type="pic" sz="quarter" idx="28" hasCustomPrompt="1"/>
          </p:nvPr>
        </p:nvSpPr>
        <p:spPr>
          <a:xfrm>
            <a:off x="6632013"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Picture Placeholder 23">
            <a:extLst>
              <a:ext uri="{FF2B5EF4-FFF2-40B4-BE49-F238E27FC236}">
                <a16:creationId xmlns:a16="http://schemas.microsoft.com/office/drawing/2014/main" id="{E1CECA07-DDFB-DD48-8A5E-C18E8D233390}"/>
              </a:ext>
            </a:extLst>
          </p:cNvPr>
          <p:cNvSpPr>
            <a:spLocks noGrp="1"/>
          </p:cNvSpPr>
          <p:nvPr>
            <p:ph type="pic" sz="quarter" idx="29" hasCustomPrompt="1"/>
          </p:nvPr>
        </p:nvSpPr>
        <p:spPr>
          <a:xfrm>
            <a:off x="7672799"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0" name="Picture Placeholder 23">
            <a:extLst>
              <a:ext uri="{FF2B5EF4-FFF2-40B4-BE49-F238E27FC236}">
                <a16:creationId xmlns:a16="http://schemas.microsoft.com/office/drawing/2014/main" id="{35A9AAD8-79C1-8742-AB17-D325CC11E8D9}"/>
              </a:ext>
            </a:extLst>
          </p:cNvPr>
          <p:cNvSpPr>
            <a:spLocks noGrp="1"/>
          </p:cNvSpPr>
          <p:nvPr>
            <p:ph type="pic" sz="quarter" idx="30" hasCustomPrompt="1"/>
          </p:nvPr>
        </p:nvSpPr>
        <p:spPr>
          <a:xfrm>
            <a:off x="8589496"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1" name="Picture Placeholder 23">
            <a:extLst>
              <a:ext uri="{FF2B5EF4-FFF2-40B4-BE49-F238E27FC236}">
                <a16:creationId xmlns:a16="http://schemas.microsoft.com/office/drawing/2014/main" id="{C3FE4CAB-E2AF-D246-A854-486A0B1952C6}"/>
              </a:ext>
            </a:extLst>
          </p:cNvPr>
          <p:cNvSpPr>
            <a:spLocks noGrp="1"/>
          </p:cNvSpPr>
          <p:nvPr>
            <p:ph type="pic" sz="quarter" idx="31" hasCustomPrompt="1"/>
          </p:nvPr>
        </p:nvSpPr>
        <p:spPr>
          <a:xfrm>
            <a:off x="425706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2" name="Picture Placeholder 23">
            <a:extLst>
              <a:ext uri="{FF2B5EF4-FFF2-40B4-BE49-F238E27FC236}">
                <a16:creationId xmlns:a16="http://schemas.microsoft.com/office/drawing/2014/main" id="{DEC73122-F45B-1642-8DF3-4C639440EB65}"/>
              </a:ext>
            </a:extLst>
          </p:cNvPr>
          <p:cNvSpPr>
            <a:spLocks noGrp="1"/>
          </p:cNvSpPr>
          <p:nvPr>
            <p:ph type="pic" sz="quarter" idx="32" hasCustomPrompt="1"/>
          </p:nvPr>
        </p:nvSpPr>
        <p:spPr>
          <a:xfrm>
            <a:off x="5214032"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33" name="Picture Placeholder 23">
            <a:extLst>
              <a:ext uri="{FF2B5EF4-FFF2-40B4-BE49-F238E27FC236}">
                <a16:creationId xmlns:a16="http://schemas.microsoft.com/office/drawing/2014/main" id="{D6AC518F-BD8F-774E-A9CD-B1F5A8930D0B}"/>
              </a:ext>
            </a:extLst>
          </p:cNvPr>
          <p:cNvSpPr>
            <a:spLocks noGrp="1"/>
          </p:cNvSpPr>
          <p:nvPr>
            <p:ph type="pic" sz="quarter" idx="33" hasCustomPrompt="1"/>
          </p:nvPr>
        </p:nvSpPr>
        <p:spPr>
          <a:xfrm>
            <a:off x="6295348"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4" name="Picture Placeholder 23">
            <a:extLst>
              <a:ext uri="{FF2B5EF4-FFF2-40B4-BE49-F238E27FC236}">
                <a16:creationId xmlns:a16="http://schemas.microsoft.com/office/drawing/2014/main" id="{A3B85100-1036-7A4C-B677-5964B3F7B8B6}"/>
              </a:ext>
            </a:extLst>
          </p:cNvPr>
          <p:cNvSpPr>
            <a:spLocks noGrp="1"/>
          </p:cNvSpPr>
          <p:nvPr>
            <p:ph type="pic" sz="quarter" idx="34" hasCustomPrompt="1"/>
          </p:nvPr>
        </p:nvSpPr>
        <p:spPr>
          <a:xfrm>
            <a:off x="724302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 name="Title 1">
            <a:extLst>
              <a:ext uri="{FF2B5EF4-FFF2-40B4-BE49-F238E27FC236}">
                <a16:creationId xmlns:a16="http://schemas.microsoft.com/office/drawing/2014/main" id="{F39DE35F-9F81-43D0-814B-7B149AD11AF3}"/>
              </a:ext>
            </a:extLst>
          </p:cNvPr>
          <p:cNvSpPr>
            <a:spLocks noGrp="1"/>
          </p:cNvSpPr>
          <p:nvPr>
            <p:ph type="title" hasCustomPrompt="1"/>
          </p:nvPr>
        </p:nvSpPr>
        <p:spPr>
          <a:xfrm>
            <a:off x="3947160" y="676743"/>
            <a:ext cx="4297680" cy="1097280"/>
          </a:xfrm>
          <a:prstGeom prst="rect">
            <a:avLst/>
          </a:prstGeom>
        </p:spPr>
        <p:txBody>
          <a:bodyPr spcFirstLastPara="1" numCol="1" anchor="b" anchorCtr="0">
            <a:prstTxWarp prst="textArchUp">
              <a:avLst>
                <a:gd name="adj" fmla="val 10770588"/>
              </a:avLst>
            </a:prstTxWarp>
          </a:bodyPr>
          <a:lstStyle>
            <a:lvl1pPr algn="ctr">
              <a:defRPr lang="en-US" sz="4800" dirty="0">
                <a:latin typeface="+mj-lt"/>
                <a:ea typeface="+mn-ea"/>
                <a:cs typeface="+mn-cs"/>
              </a:defRPr>
            </a:lvl1pPr>
          </a:lstStyle>
          <a:p>
            <a:pPr marL="0" lvl="0" indent="0" algn="ctr">
              <a:spcBef>
                <a:spcPts val="1000"/>
              </a:spcBef>
              <a:buFont typeface="Arial" panose="020B0604020202020204" pitchFamily="34" charset="0"/>
            </a:pPr>
            <a:r>
              <a:rPr lang="en-US" dirty="0"/>
              <a:t>Family Tree</a:t>
            </a:r>
          </a:p>
        </p:txBody>
      </p:sp>
      <p:sp>
        <p:nvSpPr>
          <p:cNvPr id="43" name="Picture Placeholder 23">
            <a:extLst>
              <a:ext uri="{FF2B5EF4-FFF2-40B4-BE49-F238E27FC236}">
                <a16:creationId xmlns:a16="http://schemas.microsoft.com/office/drawing/2014/main" id="{AA9B0001-D865-4D90-A81E-AD8400EDC442}"/>
              </a:ext>
            </a:extLst>
          </p:cNvPr>
          <p:cNvSpPr>
            <a:spLocks noGrp="1"/>
          </p:cNvSpPr>
          <p:nvPr>
            <p:ph type="pic" sz="quarter" idx="43" hasCustomPrompt="1"/>
          </p:nvPr>
        </p:nvSpPr>
        <p:spPr>
          <a:xfrm>
            <a:off x="2557677" y="347450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4" name="Picture Placeholder 23">
            <a:extLst>
              <a:ext uri="{FF2B5EF4-FFF2-40B4-BE49-F238E27FC236}">
                <a16:creationId xmlns:a16="http://schemas.microsoft.com/office/drawing/2014/main" id="{9A6639D5-D7EB-4EE2-A2D0-513A1E0C6BAB}"/>
              </a:ext>
            </a:extLst>
          </p:cNvPr>
          <p:cNvSpPr>
            <a:spLocks noGrp="1"/>
          </p:cNvSpPr>
          <p:nvPr>
            <p:ph type="pic" sz="quarter" idx="44" hasCustomPrompt="1"/>
          </p:nvPr>
        </p:nvSpPr>
        <p:spPr>
          <a:xfrm>
            <a:off x="3476651" y="3839748"/>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7" name="Picture Placeholder 23">
            <a:extLst>
              <a:ext uri="{FF2B5EF4-FFF2-40B4-BE49-F238E27FC236}">
                <a16:creationId xmlns:a16="http://schemas.microsoft.com/office/drawing/2014/main" id="{B8D2456F-4FF2-45FF-88E2-2133C712ADFF}"/>
              </a:ext>
            </a:extLst>
          </p:cNvPr>
          <p:cNvSpPr>
            <a:spLocks noGrp="1"/>
          </p:cNvSpPr>
          <p:nvPr>
            <p:ph type="pic" sz="quarter" idx="47" hasCustomPrompt="1"/>
          </p:nvPr>
        </p:nvSpPr>
        <p:spPr>
          <a:xfrm>
            <a:off x="8221499" y="375328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8" name="Picture Placeholder 23">
            <a:extLst>
              <a:ext uri="{FF2B5EF4-FFF2-40B4-BE49-F238E27FC236}">
                <a16:creationId xmlns:a16="http://schemas.microsoft.com/office/drawing/2014/main" id="{89907D60-CB1B-41E1-BE12-8AC420C9F691}"/>
              </a:ext>
            </a:extLst>
          </p:cNvPr>
          <p:cNvSpPr>
            <a:spLocks noGrp="1"/>
          </p:cNvSpPr>
          <p:nvPr>
            <p:ph type="pic" sz="quarter" idx="48" hasCustomPrompt="1"/>
          </p:nvPr>
        </p:nvSpPr>
        <p:spPr>
          <a:xfrm>
            <a:off x="9135830" y="3388033"/>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1" name="Picture Placeholder 23">
            <a:extLst>
              <a:ext uri="{FF2B5EF4-FFF2-40B4-BE49-F238E27FC236}">
                <a16:creationId xmlns:a16="http://schemas.microsoft.com/office/drawing/2014/main" id="{BB8F442A-4B20-41C2-89BC-8BBEBCBCF2BA}"/>
              </a:ext>
            </a:extLst>
          </p:cNvPr>
          <p:cNvSpPr>
            <a:spLocks noGrp="1"/>
          </p:cNvSpPr>
          <p:nvPr>
            <p:ph type="pic" sz="quarter" idx="51" hasCustomPrompt="1"/>
          </p:nvPr>
        </p:nvSpPr>
        <p:spPr>
          <a:xfrm>
            <a:off x="4421797" y="399919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2" name="Picture Placeholder 23">
            <a:extLst>
              <a:ext uri="{FF2B5EF4-FFF2-40B4-BE49-F238E27FC236}">
                <a16:creationId xmlns:a16="http://schemas.microsoft.com/office/drawing/2014/main" id="{DBED4F11-BEA3-4590-AD78-2ADD2CDF3068}"/>
              </a:ext>
            </a:extLst>
          </p:cNvPr>
          <p:cNvSpPr>
            <a:spLocks noGrp="1"/>
          </p:cNvSpPr>
          <p:nvPr>
            <p:ph type="pic" sz="quarter" idx="52" hasCustomPrompt="1"/>
          </p:nvPr>
        </p:nvSpPr>
        <p:spPr>
          <a:xfrm>
            <a:off x="7324068" y="394090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8" name="Text Placeholder 7">
            <a:extLst>
              <a:ext uri="{FF2B5EF4-FFF2-40B4-BE49-F238E27FC236}">
                <a16:creationId xmlns:a16="http://schemas.microsoft.com/office/drawing/2014/main" id="{D0FCBDB7-5EE4-304C-B48A-FE82ABB3879E}"/>
              </a:ext>
            </a:extLst>
          </p:cNvPr>
          <p:cNvSpPr>
            <a:spLocks noGrp="1"/>
          </p:cNvSpPr>
          <p:nvPr>
            <p:ph type="body" sz="quarter" idx="10" hasCustomPrompt="1"/>
          </p:nvPr>
        </p:nvSpPr>
        <p:spPr>
          <a:xfrm>
            <a:off x="2918803" y="2790957"/>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1" name="Text Placeholder 7">
            <a:extLst>
              <a:ext uri="{FF2B5EF4-FFF2-40B4-BE49-F238E27FC236}">
                <a16:creationId xmlns:a16="http://schemas.microsoft.com/office/drawing/2014/main" id="{93C429AD-4050-364A-AAF6-3F30898935A3}"/>
              </a:ext>
            </a:extLst>
          </p:cNvPr>
          <p:cNvSpPr>
            <a:spLocks noGrp="1"/>
          </p:cNvSpPr>
          <p:nvPr>
            <p:ph type="body" sz="quarter" idx="11" hasCustomPrompt="1"/>
          </p:nvPr>
        </p:nvSpPr>
        <p:spPr>
          <a:xfrm>
            <a:off x="3832720" y="32166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2" name="Text Placeholder 7">
            <a:extLst>
              <a:ext uri="{FF2B5EF4-FFF2-40B4-BE49-F238E27FC236}">
                <a16:creationId xmlns:a16="http://schemas.microsoft.com/office/drawing/2014/main" id="{5B67355A-4AA9-D24F-B3D8-5BC2F16035BE}"/>
              </a:ext>
            </a:extLst>
          </p:cNvPr>
          <p:cNvSpPr>
            <a:spLocks noGrp="1"/>
          </p:cNvSpPr>
          <p:nvPr>
            <p:ph type="body" sz="quarter" idx="12" hasCustomPrompt="1"/>
          </p:nvPr>
        </p:nvSpPr>
        <p:spPr>
          <a:xfrm>
            <a:off x="4806698" y="3449655"/>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3" name="Text Placeholder 7">
            <a:extLst>
              <a:ext uri="{FF2B5EF4-FFF2-40B4-BE49-F238E27FC236}">
                <a16:creationId xmlns:a16="http://schemas.microsoft.com/office/drawing/2014/main" id="{934019FB-A4E4-2348-BFB0-19C6BDC47356}"/>
              </a:ext>
            </a:extLst>
          </p:cNvPr>
          <p:cNvSpPr>
            <a:spLocks noGrp="1"/>
          </p:cNvSpPr>
          <p:nvPr>
            <p:ph type="body" sz="quarter" idx="13" hasCustomPrompt="1"/>
          </p:nvPr>
        </p:nvSpPr>
        <p:spPr>
          <a:xfrm>
            <a:off x="7657225" y="32166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4" name="Text Placeholder 7">
            <a:extLst>
              <a:ext uri="{FF2B5EF4-FFF2-40B4-BE49-F238E27FC236}">
                <a16:creationId xmlns:a16="http://schemas.microsoft.com/office/drawing/2014/main" id="{30EDAF34-83B8-294A-B889-6C14D9D7DC75}"/>
              </a:ext>
            </a:extLst>
          </p:cNvPr>
          <p:cNvSpPr>
            <a:spLocks noGrp="1"/>
          </p:cNvSpPr>
          <p:nvPr>
            <p:ph type="body" sz="quarter" idx="14" hasCustomPrompt="1"/>
          </p:nvPr>
        </p:nvSpPr>
        <p:spPr>
          <a:xfrm>
            <a:off x="8573922" y="2790957"/>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5" name="Text Placeholder 7">
            <a:extLst>
              <a:ext uri="{FF2B5EF4-FFF2-40B4-BE49-F238E27FC236}">
                <a16:creationId xmlns:a16="http://schemas.microsoft.com/office/drawing/2014/main" id="{5584C5A6-F0A9-E448-90A6-3E191D06F9CC}"/>
              </a:ext>
            </a:extLst>
          </p:cNvPr>
          <p:cNvSpPr>
            <a:spLocks noGrp="1"/>
          </p:cNvSpPr>
          <p:nvPr>
            <p:ph type="body" sz="quarter" idx="15" hasCustomPrompt="1"/>
          </p:nvPr>
        </p:nvSpPr>
        <p:spPr>
          <a:xfrm>
            <a:off x="6717111" y="3449655"/>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6" name="Text Placeholder 7">
            <a:extLst>
              <a:ext uri="{FF2B5EF4-FFF2-40B4-BE49-F238E27FC236}">
                <a16:creationId xmlns:a16="http://schemas.microsoft.com/office/drawing/2014/main" id="{6AF33D2D-E9A9-D945-AC9F-EB5B809DEF51}"/>
              </a:ext>
            </a:extLst>
          </p:cNvPr>
          <p:cNvSpPr>
            <a:spLocks noGrp="1"/>
          </p:cNvSpPr>
          <p:nvPr>
            <p:ph type="body" sz="quarter" idx="16" hasCustomPrompt="1"/>
          </p:nvPr>
        </p:nvSpPr>
        <p:spPr>
          <a:xfrm>
            <a:off x="6270485" y="12094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7" name="Text Placeholder 7">
            <a:extLst>
              <a:ext uri="{FF2B5EF4-FFF2-40B4-BE49-F238E27FC236}">
                <a16:creationId xmlns:a16="http://schemas.microsoft.com/office/drawing/2014/main" id="{0FFFA684-8540-934D-847B-36F2770B60BA}"/>
              </a:ext>
            </a:extLst>
          </p:cNvPr>
          <p:cNvSpPr>
            <a:spLocks noGrp="1"/>
          </p:cNvSpPr>
          <p:nvPr>
            <p:ph type="body" sz="quarter" idx="17" hasCustomPrompt="1"/>
          </p:nvPr>
        </p:nvSpPr>
        <p:spPr>
          <a:xfrm>
            <a:off x="7227452" y="121465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8" name="Text Placeholder 7">
            <a:extLst>
              <a:ext uri="{FF2B5EF4-FFF2-40B4-BE49-F238E27FC236}">
                <a16:creationId xmlns:a16="http://schemas.microsoft.com/office/drawing/2014/main" id="{CF0A56C8-4415-6149-B82A-24D668AEF445}"/>
              </a:ext>
            </a:extLst>
          </p:cNvPr>
          <p:cNvSpPr>
            <a:spLocks noGrp="1"/>
          </p:cNvSpPr>
          <p:nvPr>
            <p:ph type="body" sz="quarter" idx="18" hasCustomPrompt="1"/>
          </p:nvPr>
        </p:nvSpPr>
        <p:spPr>
          <a:xfrm>
            <a:off x="4241492" y="12094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19" name="Text Placeholder 7">
            <a:extLst>
              <a:ext uri="{FF2B5EF4-FFF2-40B4-BE49-F238E27FC236}">
                <a16:creationId xmlns:a16="http://schemas.microsoft.com/office/drawing/2014/main" id="{8077E598-77CB-DC44-848D-10FB82810095}"/>
              </a:ext>
            </a:extLst>
          </p:cNvPr>
          <p:cNvSpPr>
            <a:spLocks noGrp="1"/>
          </p:cNvSpPr>
          <p:nvPr>
            <p:ph type="body" sz="quarter" idx="19" hasCustomPrompt="1"/>
          </p:nvPr>
        </p:nvSpPr>
        <p:spPr>
          <a:xfrm>
            <a:off x="5198459" y="1209438"/>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22" name="Text Placeholder 7">
            <a:extLst>
              <a:ext uri="{FF2B5EF4-FFF2-40B4-BE49-F238E27FC236}">
                <a16:creationId xmlns:a16="http://schemas.microsoft.com/office/drawing/2014/main" id="{5642622C-17F9-2743-85A3-AEE5783DF7DE}"/>
              </a:ext>
            </a:extLst>
          </p:cNvPr>
          <p:cNvSpPr>
            <a:spLocks noGrp="1"/>
          </p:cNvSpPr>
          <p:nvPr>
            <p:ph type="body" sz="quarter" idx="22" hasCustomPrompt="1"/>
          </p:nvPr>
        </p:nvSpPr>
        <p:spPr>
          <a:xfrm>
            <a:off x="5548855" y="4670768"/>
            <a:ext cx="1094291" cy="32004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41" name="Text Placeholder 7">
            <a:extLst>
              <a:ext uri="{FF2B5EF4-FFF2-40B4-BE49-F238E27FC236}">
                <a16:creationId xmlns:a16="http://schemas.microsoft.com/office/drawing/2014/main" id="{39FCC5B8-E697-4893-9099-8DF5B79BBFCD}"/>
              </a:ext>
            </a:extLst>
          </p:cNvPr>
          <p:cNvSpPr>
            <a:spLocks noGrp="1"/>
          </p:cNvSpPr>
          <p:nvPr>
            <p:ph type="body" sz="quarter" idx="41" hasCustomPrompt="1"/>
          </p:nvPr>
        </p:nvSpPr>
        <p:spPr>
          <a:xfrm>
            <a:off x="2532959" y="421356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42" name="Text Placeholder 7">
            <a:extLst>
              <a:ext uri="{FF2B5EF4-FFF2-40B4-BE49-F238E27FC236}">
                <a16:creationId xmlns:a16="http://schemas.microsoft.com/office/drawing/2014/main" id="{39F7F89E-F52C-455C-91AA-88D9DB263ADD}"/>
              </a:ext>
            </a:extLst>
          </p:cNvPr>
          <p:cNvSpPr>
            <a:spLocks noGrp="1"/>
          </p:cNvSpPr>
          <p:nvPr>
            <p:ph type="body" sz="quarter" idx="42" hasCustomPrompt="1"/>
          </p:nvPr>
        </p:nvSpPr>
        <p:spPr>
          <a:xfrm>
            <a:off x="3461078" y="4580675"/>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45" name="Text Placeholder 7">
            <a:extLst>
              <a:ext uri="{FF2B5EF4-FFF2-40B4-BE49-F238E27FC236}">
                <a16:creationId xmlns:a16="http://schemas.microsoft.com/office/drawing/2014/main" id="{216D57BE-8F7D-4CD9-9EA2-936B674632AA}"/>
              </a:ext>
            </a:extLst>
          </p:cNvPr>
          <p:cNvSpPr>
            <a:spLocks noGrp="1"/>
          </p:cNvSpPr>
          <p:nvPr>
            <p:ph type="body" sz="quarter" idx="45" hasCustomPrompt="1"/>
          </p:nvPr>
        </p:nvSpPr>
        <p:spPr>
          <a:xfrm>
            <a:off x="8205925" y="4492348"/>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46" name="Text Placeholder 7">
            <a:extLst>
              <a:ext uri="{FF2B5EF4-FFF2-40B4-BE49-F238E27FC236}">
                <a16:creationId xmlns:a16="http://schemas.microsoft.com/office/drawing/2014/main" id="{F9A520BF-5061-4468-A337-07FBD0B5BEE4}"/>
              </a:ext>
            </a:extLst>
          </p:cNvPr>
          <p:cNvSpPr>
            <a:spLocks noGrp="1"/>
          </p:cNvSpPr>
          <p:nvPr>
            <p:ph type="body" sz="quarter" idx="46" hasCustomPrompt="1"/>
          </p:nvPr>
        </p:nvSpPr>
        <p:spPr>
          <a:xfrm>
            <a:off x="9111112" y="4128960"/>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49" name="Text Placeholder 7">
            <a:extLst>
              <a:ext uri="{FF2B5EF4-FFF2-40B4-BE49-F238E27FC236}">
                <a16:creationId xmlns:a16="http://schemas.microsoft.com/office/drawing/2014/main" id="{5EEA1B9D-E693-481F-9D52-B870E5E890A9}"/>
              </a:ext>
            </a:extLst>
          </p:cNvPr>
          <p:cNvSpPr>
            <a:spLocks noGrp="1"/>
          </p:cNvSpPr>
          <p:nvPr>
            <p:ph type="body" sz="quarter" idx="49" hasCustomPrompt="1"/>
          </p:nvPr>
        </p:nvSpPr>
        <p:spPr>
          <a:xfrm>
            <a:off x="4412837" y="473825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50" name="Text Placeholder 7">
            <a:extLst>
              <a:ext uri="{FF2B5EF4-FFF2-40B4-BE49-F238E27FC236}">
                <a16:creationId xmlns:a16="http://schemas.microsoft.com/office/drawing/2014/main" id="{337D1C57-5794-4736-A349-8E4384731105}"/>
              </a:ext>
            </a:extLst>
          </p:cNvPr>
          <p:cNvSpPr>
            <a:spLocks noGrp="1"/>
          </p:cNvSpPr>
          <p:nvPr>
            <p:ph type="body" sz="quarter" idx="50" hasCustomPrompt="1"/>
          </p:nvPr>
        </p:nvSpPr>
        <p:spPr>
          <a:xfrm>
            <a:off x="7308495" y="468182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2104526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8E0C-7737-3F6A-68F4-629AE8298C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BF0498-0506-F449-B408-35F0BAFA6F12}"/>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4" name="Footer Placeholder 3">
            <a:extLst>
              <a:ext uri="{FF2B5EF4-FFF2-40B4-BE49-F238E27FC236}">
                <a16:creationId xmlns:a16="http://schemas.microsoft.com/office/drawing/2014/main" id="{1D22EB93-0B56-9621-4AA2-4121E6631C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F906077-91A5-3D79-BCDA-6F7ED74E21EC}"/>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174114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E4D85-77F9-B1DF-CA57-2AD7EEE23821}"/>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3" name="Footer Placeholder 2">
            <a:extLst>
              <a:ext uri="{FF2B5EF4-FFF2-40B4-BE49-F238E27FC236}">
                <a16:creationId xmlns:a16="http://schemas.microsoft.com/office/drawing/2014/main" id="{A635F67E-7E95-BD43-98AE-636176B214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1C250F-8B17-F914-F44C-8A3824CA326B}"/>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222308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B828-A4C1-A730-5BE2-D49DE60FA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C8A2B9-80DA-C14E-B811-2FD9462D2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AE247B-96DA-D112-61E2-3FE4DAB0B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6516F-1B02-66F9-9D96-1DD3789204C3}"/>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6" name="Footer Placeholder 5">
            <a:extLst>
              <a:ext uri="{FF2B5EF4-FFF2-40B4-BE49-F238E27FC236}">
                <a16:creationId xmlns:a16="http://schemas.microsoft.com/office/drawing/2014/main" id="{13837134-5FD1-D333-073F-E6B1C268D6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CE4579-2012-CDB7-A1E9-6FED3A19E6F2}"/>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12970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C618-AE0E-F9F5-C796-7498E6B6C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D4E585-7D4F-58CA-A152-4DB3A9DABF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667393-1C87-7804-8927-78733E429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28B60-328B-E108-8919-8A2412123B52}"/>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6" name="Footer Placeholder 5">
            <a:extLst>
              <a:ext uri="{FF2B5EF4-FFF2-40B4-BE49-F238E27FC236}">
                <a16:creationId xmlns:a16="http://schemas.microsoft.com/office/drawing/2014/main" id="{51944A55-8C4E-51CA-E759-08C22B9979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872D2B-7243-B874-B39F-5D8D2596458C}"/>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8879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B96C-F94E-78A5-BCA9-28B2F17942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872E69-B0F6-A31E-6F87-B52C4FE14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263C68-99C7-9811-DE8A-C4AF848D94C1}"/>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5" name="Footer Placeholder 4">
            <a:extLst>
              <a:ext uri="{FF2B5EF4-FFF2-40B4-BE49-F238E27FC236}">
                <a16:creationId xmlns:a16="http://schemas.microsoft.com/office/drawing/2014/main" id="{FE3E5EEC-57A0-8625-0086-2EBCBA5BC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D0C403-0D28-4763-608C-7C195A4962F1}"/>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187120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3778E-3B52-396C-FFC2-486398DCB9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E8A9D9-C816-6D46-7D38-941976682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D78307-C912-57CE-AC0C-09E383D82216}"/>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5" name="Footer Placeholder 4">
            <a:extLst>
              <a:ext uri="{FF2B5EF4-FFF2-40B4-BE49-F238E27FC236}">
                <a16:creationId xmlns:a16="http://schemas.microsoft.com/office/drawing/2014/main" id="{37D30710-98A9-FC80-7895-1D349647F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90D3F-6641-5BDD-F4A3-AFA62780EE65}"/>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247313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6" name="Picture Placeholder 23">
            <a:extLst>
              <a:ext uri="{FF2B5EF4-FFF2-40B4-BE49-F238E27FC236}">
                <a16:creationId xmlns:a16="http://schemas.microsoft.com/office/drawing/2014/main" id="{F142C764-33B0-D34F-92EE-3727CA83DD2B}"/>
              </a:ext>
            </a:extLst>
          </p:cNvPr>
          <p:cNvSpPr>
            <a:spLocks noGrp="1"/>
          </p:cNvSpPr>
          <p:nvPr>
            <p:ph type="pic" sz="quarter" idx="26" hasCustomPrompt="1"/>
          </p:nvPr>
        </p:nvSpPr>
        <p:spPr>
          <a:xfrm>
            <a:off x="5547012" y="3506386"/>
            <a:ext cx="1094291" cy="1094291"/>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4" name="Picture Placeholder 23">
            <a:extLst>
              <a:ext uri="{FF2B5EF4-FFF2-40B4-BE49-F238E27FC236}">
                <a16:creationId xmlns:a16="http://schemas.microsoft.com/office/drawing/2014/main" id="{595B74F1-442A-8E46-A6CA-C2372E4CC05D}"/>
              </a:ext>
            </a:extLst>
          </p:cNvPr>
          <p:cNvSpPr>
            <a:spLocks noGrp="1"/>
          </p:cNvSpPr>
          <p:nvPr>
            <p:ph type="pic" sz="quarter" idx="24" hasCustomPrompt="1"/>
          </p:nvPr>
        </p:nvSpPr>
        <p:spPr>
          <a:xfrm>
            <a:off x="2943521"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5" name="Picture Placeholder 23">
            <a:extLst>
              <a:ext uri="{FF2B5EF4-FFF2-40B4-BE49-F238E27FC236}">
                <a16:creationId xmlns:a16="http://schemas.microsoft.com/office/drawing/2014/main" id="{42A7EF5D-4D05-D240-8DFB-D13AFEF534BB}"/>
              </a:ext>
            </a:extLst>
          </p:cNvPr>
          <p:cNvSpPr>
            <a:spLocks noGrp="1"/>
          </p:cNvSpPr>
          <p:nvPr>
            <p:ph type="pic" sz="quarter" idx="25" hasCustomPrompt="1"/>
          </p:nvPr>
        </p:nvSpPr>
        <p:spPr>
          <a:xfrm>
            <a:off x="4728204"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27" name="Picture Placeholder 23">
            <a:extLst>
              <a:ext uri="{FF2B5EF4-FFF2-40B4-BE49-F238E27FC236}">
                <a16:creationId xmlns:a16="http://schemas.microsoft.com/office/drawing/2014/main" id="{182D16A7-8728-CD46-B8EE-5E1877B1A563}"/>
              </a:ext>
            </a:extLst>
          </p:cNvPr>
          <p:cNvSpPr>
            <a:spLocks noGrp="1"/>
          </p:cNvSpPr>
          <p:nvPr>
            <p:ph type="pic" sz="quarter" idx="27" hasCustomPrompt="1"/>
          </p:nvPr>
        </p:nvSpPr>
        <p:spPr>
          <a:xfrm>
            <a:off x="3857437"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8" name="Picture Placeholder 23">
            <a:extLst>
              <a:ext uri="{FF2B5EF4-FFF2-40B4-BE49-F238E27FC236}">
                <a16:creationId xmlns:a16="http://schemas.microsoft.com/office/drawing/2014/main" id="{3BA75370-FB6B-D04B-A98F-D7DC12633C8F}"/>
              </a:ext>
            </a:extLst>
          </p:cNvPr>
          <p:cNvSpPr>
            <a:spLocks noGrp="1"/>
          </p:cNvSpPr>
          <p:nvPr>
            <p:ph type="pic" sz="quarter" idx="28" hasCustomPrompt="1"/>
          </p:nvPr>
        </p:nvSpPr>
        <p:spPr>
          <a:xfrm>
            <a:off x="6632013"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Picture Placeholder 23">
            <a:extLst>
              <a:ext uri="{FF2B5EF4-FFF2-40B4-BE49-F238E27FC236}">
                <a16:creationId xmlns:a16="http://schemas.microsoft.com/office/drawing/2014/main" id="{E1CECA07-DDFB-DD48-8A5E-C18E8D233390}"/>
              </a:ext>
            </a:extLst>
          </p:cNvPr>
          <p:cNvSpPr>
            <a:spLocks noGrp="1"/>
          </p:cNvSpPr>
          <p:nvPr>
            <p:ph type="pic" sz="quarter" idx="29" hasCustomPrompt="1"/>
          </p:nvPr>
        </p:nvSpPr>
        <p:spPr>
          <a:xfrm>
            <a:off x="7672799"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0" name="Picture Placeholder 23">
            <a:extLst>
              <a:ext uri="{FF2B5EF4-FFF2-40B4-BE49-F238E27FC236}">
                <a16:creationId xmlns:a16="http://schemas.microsoft.com/office/drawing/2014/main" id="{35A9AAD8-79C1-8742-AB17-D325CC11E8D9}"/>
              </a:ext>
            </a:extLst>
          </p:cNvPr>
          <p:cNvSpPr>
            <a:spLocks noGrp="1"/>
          </p:cNvSpPr>
          <p:nvPr>
            <p:ph type="pic" sz="quarter" idx="30" hasCustomPrompt="1"/>
          </p:nvPr>
        </p:nvSpPr>
        <p:spPr>
          <a:xfrm>
            <a:off x="8589496"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1" name="Picture Placeholder 23">
            <a:extLst>
              <a:ext uri="{FF2B5EF4-FFF2-40B4-BE49-F238E27FC236}">
                <a16:creationId xmlns:a16="http://schemas.microsoft.com/office/drawing/2014/main" id="{C3FE4CAB-E2AF-D246-A854-486A0B1952C6}"/>
              </a:ext>
            </a:extLst>
          </p:cNvPr>
          <p:cNvSpPr>
            <a:spLocks noGrp="1"/>
          </p:cNvSpPr>
          <p:nvPr>
            <p:ph type="pic" sz="quarter" idx="31" hasCustomPrompt="1"/>
          </p:nvPr>
        </p:nvSpPr>
        <p:spPr>
          <a:xfrm>
            <a:off x="425706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2" name="Picture Placeholder 23">
            <a:extLst>
              <a:ext uri="{FF2B5EF4-FFF2-40B4-BE49-F238E27FC236}">
                <a16:creationId xmlns:a16="http://schemas.microsoft.com/office/drawing/2014/main" id="{DEC73122-F45B-1642-8DF3-4C639440EB65}"/>
              </a:ext>
            </a:extLst>
          </p:cNvPr>
          <p:cNvSpPr>
            <a:spLocks noGrp="1"/>
          </p:cNvSpPr>
          <p:nvPr>
            <p:ph type="pic" sz="quarter" idx="32" hasCustomPrompt="1"/>
          </p:nvPr>
        </p:nvSpPr>
        <p:spPr>
          <a:xfrm>
            <a:off x="5214032"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33" name="Picture Placeholder 23">
            <a:extLst>
              <a:ext uri="{FF2B5EF4-FFF2-40B4-BE49-F238E27FC236}">
                <a16:creationId xmlns:a16="http://schemas.microsoft.com/office/drawing/2014/main" id="{D6AC518F-BD8F-774E-A9CD-B1F5A8930D0B}"/>
              </a:ext>
            </a:extLst>
          </p:cNvPr>
          <p:cNvSpPr>
            <a:spLocks noGrp="1"/>
          </p:cNvSpPr>
          <p:nvPr>
            <p:ph type="pic" sz="quarter" idx="33" hasCustomPrompt="1"/>
          </p:nvPr>
        </p:nvSpPr>
        <p:spPr>
          <a:xfrm>
            <a:off x="6295348"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4" name="Picture Placeholder 23">
            <a:extLst>
              <a:ext uri="{FF2B5EF4-FFF2-40B4-BE49-F238E27FC236}">
                <a16:creationId xmlns:a16="http://schemas.microsoft.com/office/drawing/2014/main" id="{A3B85100-1036-7A4C-B677-5964B3F7B8B6}"/>
              </a:ext>
            </a:extLst>
          </p:cNvPr>
          <p:cNvSpPr>
            <a:spLocks noGrp="1"/>
          </p:cNvSpPr>
          <p:nvPr>
            <p:ph type="pic" sz="quarter" idx="34" hasCustomPrompt="1"/>
          </p:nvPr>
        </p:nvSpPr>
        <p:spPr>
          <a:xfrm>
            <a:off x="724302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 name="Title 1">
            <a:extLst>
              <a:ext uri="{FF2B5EF4-FFF2-40B4-BE49-F238E27FC236}">
                <a16:creationId xmlns:a16="http://schemas.microsoft.com/office/drawing/2014/main" id="{F39DE35F-9F81-43D0-814B-7B149AD11AF3}"/>
              </a:ext>
            </a:extLst>
          </p:cNvPr>
          <p:cNvSpPr>
            <a:spLocks noGrp="1"/>
          </p:cNvSpPr>
          <p:nvPr>
            <p:ph type="title" hasCustomPrompt="1"/>
          </p:nvPr>
        </p:nvSpPr>
        <p:spPr>
          <a:xfrm>
            <a:off x="3947160" y="676743"/>
            <a:ext cx="4297680" cy="1097280"/>
          </a:xfrm>
          <a:prstGeom prst="rect">
            <a:avLst/>
          </a:prstGeom>
        </p:spPr>
        <p:txBody>
          <a:bodyPr spcFirstLastPara="1" numCol="1" anchor="b" anchorCtr="0">
            <a:prstTxWarp prst="textArchUp">
              <a:avLst>
                <a:gd name="adj" fmla="val 10770588"/>
              </a:avLst>
            </a:prstTxWarp>
          </a:bodyPr>
          <a:lstStyle>
            <a:lvl1pPr algn="ctr">
              <a:defRPr lang="en-US" sz="4800" dirty="0">
                <a:latin typeface="+mj-lt"/>
                <a:ea typeface="+mn-ea"/>
                <a:cs typeface="+mn-cs"/>
              </a:defRPr>
            </a:lvl1pPr>
          </a:lstStyle>
          <a:p>
            <a:pPr marL="0" lvl="0" indent="0" algn="ctr">
              <a:spcBef>
                <a:spcPts val="1000"/>
              </a:spcBef>
              <a:buFont typeface="Arial" panose="020B0604020202020204" pitchFamily="34" charset="0"/>
            </a:pPr>
            <a:r>
              <a:rPr lang="en-US" dirty="0"/>
              <a:t>Family Tree</a:t>
            </a:r>
          </a:p>
        </p:txBody>
      </p:sp>
      <p:sp>
        <p:nvSpPr>
          <p:cNvPr id="43" name="Picture Placeholder 23">
            <a:extLst>
              <a:ext uri="{FF2B5EF4-FFF2-40B4-BE49-F238E27FC236}">
                <a16:creationId xmlns:a16="http://schemas.microsoft.com/office/drawing/2014/main" id="{AA9B0001-D865-4D90-A81E-AD8400EDC442}"/>
              </a:ext>
            </a:extLst>
          </p:cNvPr>
          <p:cNvSpPr>
            <a:spLocks noGrp="1"/>
          </p:cNvSpPr>
          <p:nvPr>
            <p:ph type="pic" sz="quarter" idx="43" hasCustomPrompt="1"/>
          </p:nvPr>
        </p:nvSpPr>
        <p:spPr>
          <a:xfrm>
            <a:off x="2557677" y="347450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4" name="Picture Placeholder 23">
            <a:extLst>
              <a:ext uri="{FF2B5EF4-FFF2-40B4-BE49-F238E27FC236}">
                <a16:creationId xmlns:a16="http://schemas.microsoft.com/office/drawing/2014/main" id="{9A6639D5-D7EB-4EE2-A2D0-513A1E0C6BAB}"/>
              </a:ext>
            </a:extLst>
          </p:cNvPr>
          <p:cNvSpPr>
            <a:spLocks noGrp="1"/>
          </p:cNvSpPr>
          <p:nvPr>
            <p:ph type="pic" sz="quarter" idx="44" hasCustomPrompt="1"/>
          </p:nvPr>
        </p:nvSpPr>
        <p:spPr>
          <a:xfrm>
            <a:off x="3476651" y="3839748"/>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7" name="Picture Placeholder 23">
            <a:extLst>
              <a:ext uri="{FF2B5EF4-FFF2-40B4-BE49-F238E27FC236}">
                <a16:creationId xmlns:a16="http://schemas.microsoft.com/office/drawing/2014/main" id="{B8D2456F-4FF2-45FF-88E2-2133C712ADFF}"/>
              </a:ext>
            </a:extLst>
          </p:cNvPr>
          <p:cNvSpPr>
            <a:spLocks noGrp="1"/>
          </p:cNvSpPr>
          <p:nvPr>
            <p:ph type="pic" sz="quarter" idx="47" hasCustomPrompt="1"/>
          </p:nvPr>
        </p:nvSpPr>
        <p:spPr>
          <a:xfrm>
            <a:off x="8221499" y="375328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8" name="Picture Placeholder 23">
            <a:extLst>
              <a:ext uri="{FF2B5EF4-FFF2-40B4-BE49-F238E27FC236}">
                <a16:creationId xmlns:a16="http://schemas.microsoft.com/office/drawing/2014/main" id="{89907D60-CB1B-41E1-BE12-8AC420C9F691}"/>
              </a:ext>
            </a:extLst>
          </p:cNvPr>
          <p:cNvSpPr>
            <a:spLocks noGrp="1"/>
          </p:cNvSpPr>
          <p:nvPr>
            <p:ph type="pic" sz="quarter" idx="48" hasCustomPrompt="1"/>
          </p:nvPr>
        </p:nvSpPr>
        <p:spPr>
          <a:xfrm>
            <a:off x="9135830" y="3388033"/>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1" name="Picture Placeholder 23">
            <a:extLst>
              <a:ext uri="{FF2B5EF4-FFF2-40B4-BE49-F238E27FC236}">
                <a16:creationId xmlns:a16="http://schemas.microsoft.com/office/drawing/2014/main" id="{BB8F442A-4B20-41C2-89BC-8BBEBCBCF2BA}"/>
              </a:ext>
            </a:extLst>
          </p:cNvPr>
          <p:cNvSpPr>
            <a:spLocks noGrp="1"/>
          </p:cNvSpPr>
          <p:nvPr>
            <p:ph type="pic" sz="quarter" idx="51" hasCustomPrompt="1"/>
          </p:nvPr>
        </p:nvSpPr>
        <p:spPr>
          <a:xfrm>
            <a:off x="4421797" y="399919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2" name="Picture Placeholder 23">
            <a:extLst>
              <a:ext uri="{FF2B5EF4-FFF2-40B4-BE49-F238E27FC236}">
                <a16:creationId xmlns:a16="http://schemas.microsoft.com/office/drawing/2014/main" id="{DBED4F11-BEA3-4590-AD78-2ADD2CDF3068}"/>
              </a:ext>
            </a:extLst>
          </p:cNvPr>
          <p:cNvSpPr>
            <a:spLocks noGrp="1"/>
          </p:cNvSpPr>
          <p:nvPr>
            <p:ph type="pic" sz="quarter" idx="52" hasCustomPrompt="1"/>
          </p:nvPr>
        </p:nvSpPr>
        <p:spPr>
          <a:xfrm>
            <a:off x="7324068" y="394090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8" name="Text Placeholder 7">
            <a:extLst>
              <a:ext uri="{FF2B5EF4-FFF2-40B4-BE49-F238E27FC236}">
                <a16:creationId xmlns:a16="http://schemas.microsoft.com/office/drawing/2014/main" id="{D0FCBDB7-5EE4-304C-B48A-FE82ABB3879E}"/>
              </a:ext>
            </a:extLst>
          </p:cNvPr>
          <p:cNvSpPr>
            <a:spLocks noGrp="1"/>
          </p:cNvSpPr>
          <p:nvPr>
            <p:ph type="body" sz="quarter" idx="10" hasCustomPrompt="1"/>
          </p:nvPr>
        </p:nvSpPr>
        <p:spPr>
          <a:xfrm>
            <a:off x="2918803" y="2790957"/>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1" name="Text Placeholder 7">
            <a:extLst>
              <a:ext uri="{FF2B5EF4-FFF2-40B4-BE49-F238E27FC236}">
                <a16:creationId xmlns:a16="http://schemas.microsoft.com/office/drawing/2014/main" id="{93C429AD-4050-364A-AAF6-3F30898935A3}"/>
              </a:ext>
            </a:extLst>
          </p:cNvPr>
          <p:cNvSpPr>
            <a:spLocks noGrp="1"/>
          </p:cNvSpPr>
          <p:nvPr>
            <p:ph type="body" sz="quarter" idx="11" hasCustomPrompt="1"/>
          </p:nvPr>
        </p:nvSpPr>
        <p:spPr>
          <a:xfrm>
            <a:off x="3832720" y="32166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2" name="Text Placeholder 7">
            <a:extLst>
              <a:ext uri="{FF2B5EF4-FFF2-40B4-BE49-F238E27FC236}">
                <a16:creationId xmlns:a16="http://schemas.microsoft.com/office/drawing/2014/main" id="{5B67355A-4AA9-D24F-B3D8-5BC2F16035BE}"/>
              </a:ext>
            </a:extLst>
          </p:cNvPr>
          <p:cNvSpPr>
            <a:spLocks noGrp="1"/>
          </p:cNvSpPr>
          <p:nvPr>
            <p:ph type="body" sz="quarter" idx="12" hasCustomPrompt="1"/>
          </p:nvPr>
        </p:nvSpPr>
        <p:spPr>
          <a:xfrm>
            <a:off x="4806698" y="3449655"/>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3" name="Text Placeholder 7">
            <a:extLst>
              <a:ext uri="{FF2B5EF4-FFF2-40B4-BE49-F238E27FC236}">
                <a16:creationId xmlns:a16="http://schemas.microsoft.com/office/drawing/2014/main" id="{934019FB-A4E4-2348-BFB0-19C6BDC47356}"/>
              </a:ext>
            </a:extLst>
          </p:cNvPr>
          <p:cNvSpPr>
            <a:spLocks noGrp="1"/>
          </p:cNvSpPr>
          <p:nvPr>
            <p:ph type="body" sz="quarter" idx="13" hasCustomPrompt="1"/>
          </p:nvPr>
        </p:nvSpPr>
        <p:spPr>
          <a:xfrm>
            <a:off x="7657225" y="32166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4" name="Text Placeholder 7">
            <a:extLst>
              <a:ext uri="{FF2B5EF4-FFF2-40B4-BE49-F238E27FC236}">
                <a16:creationId xmlns:a16="http://schemas.microsoft.com/office/drawing/2014/main" id="{30EDAF34-83B8-294A-B889-6C14D9D7DC75}"/>
              </a:ext>
            </a:extLst>
          </p:cNvPr>
          <p:cNvSpPr>
            <a:spLocks noGrp="1"/>
          </p:cNvSpPr>
          <p:nvPr>
            <p:ph type="body" sz="quarter" idx="14" hasCustomPrompt="1"/>
          </p:nvPr>
        </p:nvSpPr>
        <p:spPr>
          <a:xfrm>
            <a:off x="8573922" y="2790957"/>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5" name="Text Placeholder 7">
            <a:extLst>
              <a:ext uri="{FF2B5EF4-FFF2-40B4-BE49-F238E27FC236}">
                <a16:creationId xmlns:a16="http://schemas.microsoft.com/office/drawing/2014/main" id="{5584C5A6-F0A9-E448-90A6-3E191D06F9CC}"/>
              </a:ext>
            </a:extLst>
          </p:cNvPr>
          <p:cNvSpPr>
            <a:spLocks noGrp="1"/>
          </p:cNvSpPr>
          <p:nvPr>
            <p:ph type="body" sz="quarter" idx="15" hasCustomPrompt="1"/>
          </p:nvPr>
        </p:nvSpPr>
        <p:spPr>
          <a:xfrm>
            <a:off x="6717111" y="3449655"/>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6" name="Text Placeholder 7">
            <a:extLst>
              <a:ext uri="{FF2B5EF4-FFF2-40B4-BE49-F238E27FC236}">
                <a16:creationId xmlns:a16="http://schemas.microsoft.com/office/drawing/2014/main" id="{6AF33D2D-E9A9-D945-AC9F-EB5B809DEF51}"/>
              </a:ext>
            </a:extLst>
          </p:cNvPr>
          <p:cNvSpPr>
            <a:spLocks noGrp="1"/>
          </p:cNvSpPr>
          <p:nvPr>
            <p:ph type="body" sz="quarter" idx="16" hasCustomPrompt="1"/>
          </p:nvPr>
        </p:nvSpPr>
        <p:spPr>
          <a:xfrm>
            <a:off x="6270485" y="12094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7" name="Text Placeholder 7">
            <a:extLst>
              <a:ext uri="{FF2B5EF4-FFF2-40B4-BE49-F238E27FC236}">
                <a16:creationId xmlns:a16="http://schemas.microsoft.com/office/drawing/2014/main" id="{0FFFA684-8540-934D-847B-36F2770B60BA}"/>
              </a:ext>
            </a:extLst>
          </p:cNvPr>
          <p:cNvSpPr>
            <a:spLocks noGrp="1"/>
          </p:cNvSpPr>
          <p:nvPr>
            <p:ph type="body" sz="quarter" idx="17" hasCustomPrompt="1"/>
          </p:nvPr>
        </p:nvSpPr>
        <p:spPr>
          <a:xfrm>
            <a:off x="7227452" y="121465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8" name="Text Placeholder 7">
            <a:extLst>
              <a:ext uri="{FF2B5EF4-FFF2-40B4-BE49-F238E27FC236}">
                <a16:creationId xmlns:a16="http://schemas.microsoft.com/office/drawing/2014/main" id="{CF0A56C8-4415-6149-B82A-24D668AEF445}"/>
              </a:ext>
            </a:extLst>
          </p:cNvPr>
          <p:cNvSpPr>
            <a:spLocks noGrp="1"/>
          </p:cNvSpPr>
          <p:nvPr>
            <p:ph type="body" sz="quarter" idx="18" hasCustomPrompt="1"/>
          </p:nvPr>
        </p:nvSpPr>
        <p:spPr>
          <a:xfrm>
            <a:off x="4241492" y="12094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19" name="Text Placeholder 7">
            <a:extLst>
              <a:ext uri="{FF2B5EF4-FFF2-40B4-BE49-F238E27FC236}">
                <a16:creationId xmlns:a16="http://schemas.microsoft.com/office/drawing/2014/main" id="{8077E598-77CB-DC44-848D-10FB82810095}"/>
              </a:ext>
            </a:extLst>
          </p:cNvPr>
          <p:cNvSpPr>
            <a:spLocks noGrp="1"/>
          </p:cNvSpPr>
          <p:nvPr>
            <p:ph type="body" sz="quarter" idx="19" hasCustomPrompt="1"/>
          </p:nvPr>
        </p:nvSpPr>
        <p:spPr>
          <a:xfrm>
            <a:off x="5198459" y="1209438"/>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22" name="Text Placeholder 7">
            <a:extLst>
              <a:ext uri="{FF2B5EF4-FFF2-40B4-BE49-F238E27FC236}">
                <a16:creationId xmlns:a16="http://schemas.microsoft.com/office/drawing/2014/main" id="{5642622C-17F9-2743-85A3-AEE5783DF7DE}"/>
              </a:ext>
            </a:extLst>
          </p:cNvPr>
          <p:cNvSpPr>
            <a:spLocks noGrp="1"/>
          </p:cNvSpPr>
          <p:nvPr>
            <p:ph type="body" sz="quarter" idx="22" hasCustomPrompt="1"/>
          </p:nvPr>
        </p:nvSpPr>
        <p:spPr>
          <a:xfrm>
            <a:off x="5548855" y="4670768"/>
            <a:ext cx="1094291" cy="32004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41" name="Text Placeholder 7">
            <a:extLst>
              <a:ext uri="{FF2B5EF4-FFF2-40B4-BE49-F238E27FC236}">
                <a16:creationId xmlns:a16="http://schemas.microsoft.com/office/drawing/2014/main" id="{39FCC5B8-E697-4893-9099-8DF5B79BBFCD}"/>
              </a:ext>
            </a:extLst>
          </p:cNvPr>
          <p:cNvSpPr>
            <a:spLocks noGrp="1"/>
          </p:cNvSpPr>
          <p:nvPr>
            <p:ph type="body" sz="quarter" idx="41" hasCustomPrompt="1"/>
          </p:nvPr>
        </p:nvSpPr>
        <p:spPr>
          <a:xfrm>
            <a:off x="2532959" y="421356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42" name="Text Placeholder 7">
            <a:extLst>
              <a:ext uri="{FF2B5EF4-FFF2-40B4-BE49-F238E27FC236}">
                <a16:creationId xmlns:a16="http://schemas.microsoft.com/office/drawing/2014/main" id="{39F7F89E-F52C-455C-91AA-88D9DB263ADD}"/>
              </a:ext>
            </a:extLst>
          </p:cNvPr>
          <p:cNvSpPr>
            <a:spLocks noGrp="1"/>
          </p:cNvSpPr>
          <p:nvPr>
            <p:ph type="body" sz="quarter" idx="42" hasCustomPrompt="1"/>
          </p:nvPr>
        </p:nvSpPr>
        <p:spPr>
          <a:xfrm>
            <a:off x="3461078" y="4580675"/>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45" name="Text Placeholder 7">
            <a:extLst>
              <a:ext uri="{FF2B5EF4-FFF2-40B4-BE49-F238E27FC236}">
                <a16:creationId xmlns:a16="http://schemas.microsoft.com/office/drawing/2014/main" id="{216D57BE-8F7D-4CD9-9EA2-936B674632AA}"/>
              </a:ext>
            </a:extLst>
          </p:cNvPr>
          <p:cNvSpPr>
            <a:spLocks noGrp="1"/>
          </p:cNvSpPr>
          <p:nvPr>
            <p:ph type="body" sz="quarter" idx="45" hasCustomPrompt="1"/>
          </p:nvPr>
        </p:nvSpPr>
        <p:spPr>
          <a:xfrm>
            <a:off x="8205925" y="4492348"/>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46" name="Text Placeholder 7">
            <a:extLst>
              <a:ext uri="{FF2B5EF4-FFF2-40B4-BE49-F238E27FC236}">
                <a16:creationId xmlns:a16="http://schemas.microsoft.com/office/drawing/2014/main" id="{F9A520BF-5061-4468-A337-07FBD0B5BEE4}"/>
              </a:ext>
            </a:extLst>
          </p:cNvPr>
          <p:cNvSpPr>
            <a:spLocks noGrp="1"/>
          </p:cNvSpPr>
          <p:nvPr>
            <p:ph type="body" sz="quarter" idx="46" hasCustomPrompt="1"/>
          </p:nvPr>
        </p:nvSpPr>
        <p:spPr>
          <a:xfrm>
            <a:off x="9111112" y="4128960"/>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49" name="Text Placeholder 7">
            <a:extLst>
              <a:ext uri="{FF2B5EF4-FFF2-40B4-BE49-F238E27FC236}">
                <a16:creationId xmlns:a16="http://schemas.microsoft.com/office/drawing/2014/main" id="{5EEA1B9D-E693-481F-9D52-B870E5E890A9}"/>
              </a:ext>
            </a:extLst>
          </p:cNvPr>
          <p:cNvSpPr>
            <a:spLocks noGrp="1"/>
          </p:cNvSpPr>
          <p:nvPr>
            <p:ph type="body" sz="quarter" idx="49" hasCustomPrompt="1"/>
          </p:nvPr>
        </p:nvSpPr>
        <p:spPr>
          <a:xfrm>
            <a:off x="4412837" y="473825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50" name="Text Placeholder 7">
            <a:extLst>
              <a:ext uri="{FF2B5EF4-FFF2-40B4-BE49-F238E27FC236}">
                <a16:creationId xmlns:a16="http://schemas.microsoft.com/office/drawing/2014/main" id="{337D1C57-5794-4736-A349-8E4384731105}"/>
              </a:ext>
            </a:extLst>
          </p:cNvPr>
          <p:cNvSpPr>
            <a:spLocks noGrp="1"/>
          </p:cNvSpPr>
          <p:nvPr>
            <p:ph type="body" sz="quarter" idx="50" hasCustomPrompt="1"/>
          </p:nvPr>
        </p:nvSpPr>
        <p:spPr>
          <a:xfrm>
            <a:off x="7308495" y="468182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ctr"/>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5881542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 Slide">
    <p:bg>
      <p:bgPr>
        <a:solidFill>
          <a:schemeClr val="bg1">
            <a:lumMod val="95000"/>
          </a:schemeClr>
        </a:solidFill>
        <a:effectLst/>
      </p:bgPr>
    </p:bg>
    <p:spTree>
      <p:nvGrpSpPr>
        <p:cNvPr id="1" name=""/>
        <p:cNvGrpSpPr/>
        <p:nvPr/>
      </p:nvGrpSpPr>
      <p:grpSpPr>
        <a:xfrm>
          <a:off x="0" y="0"/>
          <a:ext cx="0" cy="0"/>
          <a:chOff x="0" y="0"/>
          <a:chExt cx="0" cy="0"/>
        </a:xfrm>
      </p:grpSpPr>
      <p:pic>
        <p:nvPicPr>
          <p:cNvPr id="54" name="Graphic 53">
            <a:extLst>
              <a:ext uri="{FF2B5EF4-FFF2-40B4-BE49-F238E27FC236}">
                <a16:creationId xmlns:a16="http://schemas.microsoft.com/office/drawing/2014/main" id="{6D25B0A8-70AB-4976-A4AE-2239A4B2EF4A}"/>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0" y="138758"/>
            <a:ext cx="12192000" cy="965066"/>
          </a:xfrm>
          <a:prstGeom prst="rect">
            <a:avLst/>
          </a:prstGeom>
        </p:spPr>
      </p:pic>
      <p:sp>
        <p:nvSpPr>
          <p:cNvPr id="26" name="Picture Placeholder 23">
            <a:extLst>
              <a:ext uri="{FF2B5EF4-FFF2-40B4-BE49-F238E27FC236}">
                <a16:creationId xmlns:a16="http://schemas.microsoft.com/office/drawing/2014/main" id="{F142C764-33B0-D34F-92EE-3727CA83DD2B}"/>
              </a:ext>
            </a:extLst>
          </p:cNvPr>
          <p:cNvSpPr>
            <a:spLocks noGrp="1"/>
          </p:cNvSpPr>
          <p:nvPr>
            <p:ph type="pic" sz="quarter" idx="26" hasCustomPrompt="1"/>
          </p:nvPr>
        </p:nvSpPr>
        <p:spPr>
          <a:xfrm>
            <a:off x="5547012" y="3506386"/>
            <a:ext cx="1094291" cy="1094291"/>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4" name="Picture Placeholder 23">
            <a:extLst>
              <a:ext uri="{FF2B5EF4-FFF2-40B4-BE49-F238E27FC236}">
                <a16:creationId xmlns:a16="http://schemas.microsoft.com/office/drawing/2014/main" id="{595B74F1-442A-8E46-A6CA-C2372E4CC05D}"/>
              </a:ext>
            </a:extLst>
          </p:cNvPr>
          <p:cNvSpPr>
            <a:spLocks noGrp="1"/>
          </p:cNvSpPr>
          <p:nvPr>
            <p:ph type="pic" sz="quarter" idx="24" hasCustomPrompt="1"/>
          </p:nvPr>
        </p:nvSpPr>
        <p:spPr>
          <a:xfrm>
            <a:off x="2943521"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5" name="Picture Placeholder 23">
            <a:extLst>
              <a:ext uri="{FF2B5EF4-FFF2-40B4-BE49-F238E27FC236}">
                <a16:creationId xmlns:a16="http://schemas.microsoft.com/office/drawing/2014/main" id="{42A7EF5D-4D05-D240-8DFB-D13AFEF534BB}"/>
              </a:ext>
            </a:extLst>
          </p:cNvPr>
          <p:cNvSpPr>
            <a:spLocks noGrp="1"/>
          </p:cNvSpPr>
          <p:nvPr>
            <p:ph type="pic" sz="quarter" idx="25" hasCustomPrompt="1"/>
          </p:nvPr>
        </p:nvSpPr>
        <p:spPr>
          <a:xfrm>
            <a:off x="4728204"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27" name="Picture Placeholder 23">
            <a:extLst>
              <a:ext uri="{FF2B5EF4-FFF2-40B4-BE49-F238E27FC236}">
                <a16:creationId xmlns:a16="http://schemas.microsoft.com/office/drawing/2014/main" id="{182D16A7-8728-CD46-B8EE-5E1877B1A563}"/>
              </a:ext>
            </a:extLst>
          </p:cNvPr>
          <p:cNvSpPr>
            <a:spLocks noGrp="1"/>
          </p:cNvSpPr>
          <p:nvPr>
            <p:ph type="pic" sz="quarter" idx="27" hasCustomPrompt="1"/>
          </p:nvPr>
        </p:nvSpPr>
        <p:spPr>
          <a:xfrm>
            <a:off x="3857437"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8" name="Picture Placeholder 23">
            <a:extLst>
              <a:ext uri="{FF2B5EF4-FFF2-40B4-BE49-F238E27FC236}">
                <a16:creationId xmlns:a16="http://schemas.microsoft.com/office/drawing/2014/main" id="{3BA75370-FB6B-D04B-A98F-D7DC12633C8F}"/>
              </a:ext>
            </a:extLst>
          </p:cNvPr>
          <p:cNvSpPr>
            <a:spLocks noGrp="1"/>
          </p:cNvSpPr>
          <p:nvPr>
            <p:ph type="pic" sz="quarter" idx="28" hasCustomPrompt="1"/>
          </p:nvPr>
        </p:nvSpPr>
        <p:spPr>
          <a:xfrm>
            <a:off x="6632013"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Picture Placeholder 23">
            <a:extLst>
              <a:ext uri="{FF2B5EF4-FFF2-40B4-BE49-F238E27FC236}">
                <a16:creationId xmlns:a16="http://schemas.microsoft.com/office/drawing/2014/main" id="{E1CECA07-DDFB-DD48-8A5E-C18E8D233390}"/>
              </a:ext>
            </a:extLst>
          </p:cNvPr>
          <p:cNvSpPr>
            <a:spLocks noGrp="1"/>
          </p:cNvSpPr>
          <p:nvPr>
            <p:ph type="pic" sz="quarter" idx="29" hasCustomPrompt="1"/>
          </p:nvPr>
        </p:nvSpPr>
        <p:spPr>
          <a:xfrm>
            <a:off x="7672799"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0" name="Picture Placeholder 23">
            <a:extLst>
              <a:ext uri="{FF2B5EF4-FFF2-40B4-BE49-F238E27FC236}">
                <a16:creationId xmlns:a16="http://schemas.microsoft.com/office/drawing/2014/main" id="{35A9AAD8-79C1-8742-AB17-D325CC11E8D9}"/>
              </a:ext>
            </a:extLst>
          </p:cNvPr>
          <p:cNvSpPr>
            <a:spLocks noGrp="1"/>
          </p:cNvSpPr>
          <p:nvPr>
            <p:ph type="pic" sz="quarter" idx="30" hasCustomPrompt="1"/>
          </p:nvPr>
        </p:nvSpPr>
        <p:spPr>
          <a:xfrm>
            <a:off x="8589496"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1" name="Picture Placeholder 23">
            <a:extLst>
              <a:ext uri="{FF2B5EF4-FFF2-40B4-BE49-F238E27FC236}">
                <a16:creationId xmlns:a16="http://schemas.microsoft.com/office/drawing/2014/main" id="{C3FE4CAB-E2AF-D246-A854-486A0B1952C6}"/>
              </a:ext>
            </a:extLst>
          </p:cNvPr>
          <p:cNvSpPr>
            <a:spLocks noGrp="1"/>
          </p:cNvSpPr>
          <p:nvPr>
            <p:ph type="pic" sz="quarter" idx="31" hasCustomPrompt="1"/>
          </p:nvPr>
        </p:nvSpPr>
        <p:spPr>
          <a:xfrm>
            <a:off x="425706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2" name="Picture Placeholder 23">
            <a:extLst>
              <a:ext uri="{FF2B5EF4-FFF2-40B4-BE49-F238E27FC236}">
                <a16:creationId xmlns:a16="http://schemas.microsoft.com/office/drawing/2014/main" id="{DEC73122-F45B-1642-8DF3-4C639440EB65}"/>
              </a:ext>
            </a:extLst>
          </p:cNvPr>
          <p:cNvSpPr>
            <a:spLocks noGrp="1"/>
          </p:cNvSpPr>
          <p:nvPr>
            <p:ph type="pic" sz="quarter" idx="32" hasCustomPrompt="1"/>
          </p:nvPr>
        </p:nvSpPr>
        <p:spPr>
          <a:xfrm>
            <a:off x="5214032"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33" name="Picture Placeholder 23">
            <a:extLst>
              <a:ext uri="{FF2B5EF4-FFF2-40B4-BE49-F238E27FC236}">
                <a16:creationId xmlns:a16="http://schemas.microsoft.com/office/drawing/2014/main" id="{D6AC518F-BD8F-774E-A9CD-B1F5A8930D0B}"/>
              </a:ext>
            </a:extLst>
          </p:cNvPr>
          <p:cNvSpPr>
            <a:spLocks noGrp="1"/>
          </p:cNvSpPr>
          <p:nvPr>
            <p:ph type="pic" sz="quarter" idx="33" hasCustomPrompt="1"/>
          </p:nvPr>
        </p:nvSpPr>
        <p:spPr>
          <a:xfrm>
            <a:off x="6295348"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4" name="Picture Placeholder 23">
            <a:extLst>
              <a:ext uri="{FF2B5EF4-FFF2-40B4-BE49-F238E27FC236}">
                <a16:creationId xmlns:a16="http://schemas.microsoft.com/office/drawing/2014/main" id="{A3B85100-1036-7A4C-B677-5964B3F7B8B6}"/>
              </a:ext>
            </a:extLst>
          </p:cNvPr>
          <p:cNvSpPr>
            <a:spLocks noGrp="1"/>
          </p:cNvSpPr>
          <p:nvPr>
            <p:ph type="pic" sz="quarter" idx="34" hasCustomPrompt="1"/>
          </p:nvPr>
        </p:nvSpPr>
        <p:spPr>
          <a:xfrm>
            <a:off x="724302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3" name="Picture Placeholder 23">
            <a:extLst>
              <a:ext uri="{FF2B5EF4-FFF2-40B4-BE49-F238E27FC236}">
                <a16:creationId xmlns:a16="http://schemas.microsoft.com/office/drawing/2014/main" id="{AA9B0001-D865-4D90-A81E-AD8400EDC442}"/>
              </a:ext>
            </a:extLst>
          </p:cNvPr>
          <p:cNvSpPr>
            <a:spLocks noGrp="1"/>
          </p:cNvSpPr>
          <p:nvPr>
            <p:ph type="pic" sz="quarter" idx="43" hasCustomPrompt="1"/>
          </p:nvPr>
        </p:nvSpPr>
        <p:spPr>
          <a:xfrm>
            <a:off x="2557677" y="347450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4" name="Picture Placeholder 23">
            <a:extLst>
              <a:ext uri="{FF2B5EF4-FFF2-40B4-BE49-F238E27FC236}">
                <a16:creationId xmlns:a16="http://schemas.microsoft.com/office/drawing/2014/main" id="{9A6639D5-D7EB-4EE2-A2D0-513A1E0C6BAB}"/>
              </a:ext>
            </a:extLst>
          </p:cNvPr>
          <p:cNvSpPr>
            <a:spLocks noGrp="1"/>
          </p:cNvSpPr>
          <p:nvPr>
            <p:ph type="pic" sz="quarter" idx="44" hasCustomPrompt="1"/>
          </p:nvPr>
        </p:nvSpPr>
        <p:spPr>
          <a:xfrm>
            <a:off x="3476651" y="3839748"/>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7" name="Picture Placeholder 23">
            <a:extLst>
              <a:ext uri="{FF2B5EF4-FFF2-40B4-BE49-F238E27FC236}">
                <a16:creationId xmlns:a16="http://schemas.microsoft.com/office/drawing/2014/main" id="{B8D2456F-4FF2-45FF-88E2-2133C712ADFF}"/>
              </a:ext>
            </a:extLst>
          </p:cNvPr>
          <p:cNvSpPr>
            <a:spLocks noGrp="1"/>
          </p:cNvSpPr>
          <p:nvPr>
            <p:ph type="pic" sz="quarter" idx="47" hasCustomPrompt="1"/>
          </p:nvPr>
        </p:nvSpPr>
        <p:spPr>
          <a:xfrm>
            <a:off x="8221499" y="375328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8" name="Picture Placeholder 23">
            <a:extLst>
              <a:ext uri="{FF2B5EF4-FFF2-40B4-BE49-F238E27FC236}">
                <a16:creationId xmlns:a16="http://schemas.microsoft.com/office/drawing/2014/main" id="{89907D60-CB1B-41E1-BE12-8AC420C9F691}"/>
              </a:ext>
            </a:extLst>
          </p:cNvPr>
          <p:cNvSpPr>
            <a:spLocks noGrp="1"/>
          </p:cNvSpPr>
          <p:nvPr>
            <p:ph type="pic" sz="quarter" idx="48" hasCustomPrompt="1"/>
          </p:nvPr>
        </p:nvSpPr>
        <p:spPr>
          <a:xfrm>
            <a:off x="9135830" y="3388033"/>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1" name="Picture Placeholder 23">
            <a:extLst>
              <a:ext uri="{FF2B5EF4-FFF2-40B4-BE49-F238E27FC236}">
                <a16:creationId xmlns:a16="http://schemas.microsoft.com/office/drawing/2014/main" id="{BB8F442A-4B20-41C2-89BC-8BBEBCBCF2BA}"/>
              </a:ext>
            </a:extLst>
          </p:cNvPr>
          <p:cNvSpPr>
            <a:spLocks noGrp="1"/>
          </p:cNvSpPr>
          <p:nvPr>
            <p:ph type="pic" sz="quarter" idx="51" hasCustomPrompt="1"/>
          </p:nvPr>
        </p:nvSpPr>
        <p:spPr>
          <a:xfrm>
            <a:off x="4421797" y="399919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2" name="Picture Placeholder 23">
            <a:extLst>
              <a:ext uri="{FF2B5EF4-FFF2-40B4-BE49-F238E27FC236}">
                <a16:creationId xmlns:a16="http://schemas.microsoft.com/office/drawing/2014/main" id="{DBED4F11-BEA3-4590-AD78-2ADD2CDF3068}"/>
              </a:ext>
            </a:extLst>
          </p:cNvPr>
          <p:cNvSpPr>
            <a:spLocks noGrp="1"/>
          </p:cNvSpPr>
          <p:nvPr>
            <p:ph type="pic" sz="quarter" idx="52" hasCustomPrompt="1"/>
          </p:nvPr>
        </p:nvSpPr>
        <p:spPr>
          <a:xfrm>
            <a:off x="7324068" y="394090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0" name="TextBox 39">
            <a:extLst>
              <a:ext uri="{FF2B5EF4-FFF2-40B4-BE49-F238E27FC236}">
                <a16:creationId xmlns:a16="http://schemas.microsoft.com/office/drawing/2014/main" id="{971658C5-19AF-4694-BE2E-CD06317F2EA7}"/>
              </a:ext>
            </a:extLst>
          </p:cNvPr>
          <p:cNvSpPr txBox="1"/>
          <p:nvPr userDrawn="1"/>
        </p:nvSpPr>
        <p:spPr>
          <a:xfrm>
            <a:off x="164592" y="267348"/>
            <a:ext cx="3084994" cy="738664"/>
          </a:xfrm>
          <a:prstGeom prst="rect">
            <a:avLst/>
          </a:prstGeom>
          <a:noFill/>
        </p:spPr>
        <p:txBody>
          <a:bodyPr wrap="square" rtlCol="0">
            <a:spAutoFit/>
          </a:bodyPr>
          <a:lstStyle/>
          <a:p>
            <a:r>
              <a:rPr lang="en-US" sz="1400" b="1" dirty="0">
                <a:solidFill>
                  <a:schemeClr val="tx1">
                    <a:lumMod val="65000"/>
                    <a:lumOff val="35000"/>
                  </a:schemeClr>
                </a:solidFill>
              </a:rPr>
              <a:t>To add your family members photos:</a:t>
            </a:r>
          </a:p>
          <a:p>
            <a:pPr marL="171450" indent="-171450">
              <a:buFont typeface="Arial" panose="020B0604020202020204" pitchFamily="34" charset="0"/>
              <a:buChar char="•"/>
            </a:pPr>
            <a:r>
              <a:rPr lang="en-US" sz="1400" dirty="0">
                <a:solidFill>
                  <a:schemeClr val="tx1">
                    <a:lumMod val="65000"/>
                    <a:lumOff val="35000"/>
                  </a:schemeClr>
                </a:solidFill>
              </a:rPr>
              <a:t>Click the photo icon at the center of the image placeholder</a:t>
            </a:r>
          </a:p>
          <a:p>
            <a:pPr marL="171450" indent="-171450">
              <a:buFont typeface="Arial" panose="020B0604020202020204" pitchFamily="34" charset="0"/>
              <a:buChar char="•"/>
            </a:pPr>
            <a:r>
              <a:rPr lang="en-US" sz="1400" dirty="0">
                <a:solidFill>
                  <a:schemeClr val="tx1">
                    <a:lumMod val="65000"/>
                    <a:lumOff val="35000"/>
                  </a:schemeClr>
                </a:solidFill>
              </a:rPr>
              <a:t>Browse for images and select the photo you need.</a:t>
            </a:r>
          </a:p>
        </p:txBody>
      </p:sp>
      <p:sp>
        <p:nvSpPr>
          <p:cNvPr id="53" name="TextBox 52">
            <a:extLst>
              <a:ext uri="{FF2B5EF4-FFF2-40B4-BE49-F238E27FC236}">
                <a16:creationId xmlns:a16="http://schemas.microsoft.com/office/drawing/2014/main" id="{519A57F7-0FF8-4BB6-9DE7-FA5CB5100FCE}"/>
              </a:ext>
            </a:extLst>
          </p:cNvPr>
          <p:cNvSpPr txBox="1"/>
          <p:nvPr userDrawn="1"/>
        </p:nvSpPr>
        <p:spPr>
          <a:xfrm>
            <a:off x="8937445" y="267348"/>
            <a:ext cx="3254555" cy="738664"/>
          </a:xfrm>
          <a:prstGeom prst="rect">
            <a:avLst/>
          </a:prstGeom>
          <a:noFill/>
        </p:spPr>
        <p:txBody>
          <a:bodyPr wrap="square" rtlCol="0">
            <a:spAutoFit/>
          </a:bodyPr>
          <a:lstStyle/>
          <a:p>
            <a:r>
              <a:rPr lang="en-US" sz="1400" b="1" dirty="0">
                <a:solidFill>
                  <a:schemeClr val="tx1">
                    <a:lumMod val="65000"/>
                    <a:lumOff val="35000"/>
                  </a:schemeClr>
                </a:solidFill>
              </a:rPr>
              <a:t>To change your family members names:</a:t>
            </a:r>
          </a:p>
          <a:p>
            <a:pPr marL="171450" indent="-171450">
              <a:buFont typeface="Arial" panose="020B0604020202020204" pitchFamily="34" charset="0"/>
              <a:buChar char="•"/>
            </a:pPr>
            <a:r>
              <a:rPr lang="en-US" sz="1400" dirty="0">
                <a:solidFill>
                  <a:schemeClr val="tx1">
                    <a:lumMod val="65000"/>
                    <a:lumOff val="35000"/>
                  </a:schemeClr>
                </a:solidFill>
              </a:rPr>
              <a:t>Click the name placeholder under the photo you have inserted.</a:t>
            </a:r>
          </a:p>
          <a:p>
            <a:pPr marL="171450" indent="-171450">
              <a:buFont typeface="Arial" panose="020B0604020202020204" pitchFamily="34" charset="0"/>
              <a:buChar char="•"/>
            </a:pPr>
            <a:r>
              <a:rPr lang="en-US" sz="1400" dirty="0">
                <a:solidFill>
                  <a:schemeClr val="tx1">
                    <a:lumMod val="65000"/>
                    <a:lumOff val="35000"/>
                  </a:schemeClr>
                </a:solidFill>
              </a:rPr>
              <a:t>Type the required name.</a:t>
            </a:r>
          </a:p>
        </p:txBody>
      </p:sp>
      <p:sp>
        <p:nvSpPr>
          <p:cNvPr id="2" name="Title 1">
            <a:extLst>
              <a:ext uri="{FF2B5EF4-FFF2-40B4-BE49-F238E27FC236}">
                <a16:creationId xmlns:a16="http://schemas.microsoft.com/office/drawing/2014/main" id="{C4B0558E-1F76-42BE-83C1-B1383659899B}"/>
              </a:ext>
            </a:extLst>
          </p:cNvPr>
          <p:cNvSpPr>
            <a:spLocks noGrp="1"/>
          </p:cNvSpPr>
          <p:nvPr>
            <p:ph type="title" hasCustomPrompt="1"/>
          </p:nvPr>
        </p:nvSpPr>
        <p:spPr>
          <a:xfrm>
            <a:off x="3947160" y="716101"/>
            <a:ext cx="4297680" cy="1097280"/>
          </a:xfrm>
          <a:prstGeom prst="rect">
            <a:avLst/>
          </a:prstGeom>
        </p:spPr>
        <p:txBody>
          <a:bodyPr>
            <a:prstTxWarp prst="textArchUp">
              <a:avLst>
                <a:gd name="adj" fmla="val 10824240"/>
              </a:avLst>
            </a:prstTxWarp>
          </a:bodyPr>
          <a:lstStyle>
            <a:lvl1pPr algn="ctr">
              <a:defRPr sz="4800"/>
            </a:lvl1pPr>
          </a:lstStyle>
          <a:p>
            <a:r>
              <a:rPr lang="en-US" dirty="0"/>
              <a:t>FAMILY TREE</a:t>
            </a:r>
          </a:p>
        </p:txBody>
      </p:sp>
      <p:sp>
        <p:nvSpPr>
          <p:cNvPr id="56" name="Text Placeholder 7">
            <a:extLst>
              <a:ext uri="{FF2B5EF4-FFF2-40B4-BE49-F238E27FC236}">
                <a16:creationId xmlns:a16="http://schemas.microsoft.com/office/drawing/2014/main" id="{6D90E1A4-3DFE-4E1B-9636-24A007A775C9}"/>
              </a:ext>
            </a:extLst>
          </p:cNvPr>
          <p:cNvSpPr>
            <a:spLocks noGrp="1"/>
          </p:cNvSpPr>
          <p:nvPr>
            <p:ph type="body" sz="quarter" idx="10" hasCustomPrompt="1"/>
          </p:nvPr>
        </p:nvSpPr>
        <p:spPr>
          <a:xfrm>
            <a:off x="2918803" y="2790957"/>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57" name="Text Placeholder 7">
            <a:extLst>
              <a:ext uri="{FF2B5EF4-FFF2-40B4-BE49-F238E27FC236}">
                <a16:creationId xmlns:a16="http://schemas.microsoft.com/office/drawing/2014/main" id="{A471EA61-CA38-40E4-A0C3-C0D324960487}"/>
              </a:ext>
            </a:extLst>
          </p:cNvPr>
          <p:cNvSpPr>
            <a:spLocks noGrp="1"/>
          </p:cNvSpPr>
          <p:nvPr>
            <p:ph type="body" sz="quarter" idx="11" hasCustomPrompt="1"/>
          </p:nvPr>
        </p:nvSpPr>
        <p:spPr>
          <a:xfrm>
            <a:off x="3832720" y="32166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58" name="Text Placeholder 7">
            <a:extLst>
              <a:ext uri="{FF2B5EF4-FFF2-40B4-BE49-F238E27FC236}">
                <a16:creationId xmlns:a16="http://schemas.microsoft.com/office/drawing/2014/main" id="{61F03E66-AAAD-40BE-9ACC-C6C9CBDBE8EE}"/>
              </a:ext>
            </a:extLst>
          </p:cNvPr>
          <p:cNvSpPr>
            <a:spLocks noGrp="1"/>
          </p:cNvSpPr>
          <p:nvPr>
            <p:ph type="body" sz="quarter" idx="12" hasCustomPrompt="1"/>
          </p:nvPr>
        </p:nvSpPr>
        <p:spPr>
          <a:xfrm>
            <a:off x="4806698" y="3449655"/>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59" name="Text Placeholder 7">
            <a:extLst>
              <a:ext uri="{FF2B5EF4-FFF2-40B4-BE49-F238E27FC236}">
                <a16:creationId xmlns:a16="http://schemas.microsoft.com/office/drawing/2014/main" id="{B00C47C6-7601-46C7-B4FF-38CBA7E32EEE}"/>
              </a:ext>
            </a:extLst>
          </p:cNvPr>
          <p:cNvSpPr>
            <a:spLocks noGrp="1"/>
          </p:cNvSpPr>
          <p:nvPr>
            <p:ph type="body" sz="quarter" idx="13" hasCustomPrompt="1"/>
          </p:nvPr>
        </p:nvSpPr>
        <p:spPr>
          <a:xfrm>
            <a:off x="7657225" y="32166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0" name="Text Placeholder 7">
            <a:extLst>
              <a:ext uri="{FF2B5EF4-FFF2-40B4-BE49-F238E27FC236}">
                <a16:creationId xmlns:a16="http://schemas.microsoft.com/office/drawing/2014/main" id="{C55896EE-26CE-45BF-8CCB-871C0CD343E0}"/>
              </a:ext>
            </a:extLst>
          </p:cNvPr>
          <p:cNvSpPr>
            <a:spLocks noGrp="1"/>
          </p:cNvSpPr>
          <p:nvPr>
            <p:ph type="body" sz="quarter" idx="14" hasCustomPrompt="1"/>
          </p:nvPr>
        </p:nvSpPr>
        <p:spPr>
          <a:xfrm>
            <a:off x="8573922" y="2790957"/>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1" name="Text Placeholder 7">
            <a:extLst>
              <a:ext uri="{FF2B5EF4-FFF2-40B4-BE49-F238E27FC236}">
                <a16:creationId xmlns:a16="http://schemas.microsoft.com/office/drawing/2014/main" id="{01370381-C7FB-464A-A214-6C515CEA0353}"/>
              </a:ext>
            </a:extLst>
          </p:cNvPr>
          <p:cNvSpPr>
            <a:spLocks noGrp="1"/>
          </p:cNvSpPr>
          <p:nvPr>
            <p:ph type="body" sz="quarter" idx="15" hasCustomPrompt="1"/>
          </p:nvPr>
        </p:nvSpPr>
        <p:spPr>
          <a:xfrm>
            <a:off x="6717111" y="3449655"/>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2" name="Text Placeholder 7">
            <a:extLst>
              <a:ext uri="{FF2B5EF4-FFF2-40B4-BE49-F238E27FC236}">
                <a16:creationId xmlns:a16="http://schemas.microsoft.com/office/drawing/2014/main" id="{22D0D3D8-B94B-4800-83C2-E03D7C55DDEE}"/>
              </a:ext>
            </a:extLst>
          </p:cNvPr>
          <p:cNvSpPr>
            <a:spLocks noGrp="1"/>
          </p:cNvSpPr>
          <p:nvPr>
            <p:ph type="body" sz="quarter" idx="16" hasCustomPrompt="1"/>
          </p:nvPr>
        </p:nvSpPr>
        <p:spPr>
          <a:xfrm>
            <a:off x="6270485" y="12094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3" name="Text Placeholder 7">
            <a:extLst>
              <a:ext uri="{FF2B5EF4-FFF2-40B4-BE49-F238E27FC236}">
                <a16:creationId xmlns:a16="http://schemas.microsoft.com/office/drawing/2014/main" id="{0087AEFB-B614-4D9E-A6B2-9A53548405FC}"/>
              </a:ext>
            </a:extLst>
          </p:cNvPr>
          <p:cNvSpPr>
            <a:spLocks noGrp="1"/>
          </p:cNvSpPr>
          <p:nvPr>
            <p:ph type="body" sz="quarter" idx="17" hasCustomPrompt="1"/>
          </p:nvPr>
        </p:nvSpPr>
        <p:spPr>
          <a:xfrm>
            <a:off x="7227452" y="121465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4" name="Text Placeholder 7">
            <a:extLst>
              <a:ext uri="{FF2B5EF4-FFF2-40B4-BE49-F238E27FC236}">
                <a16:creationId xmlns:a16="http://schemas.microsoft.com/office/drawing/2014/main" id="{5D745A9F-D651-4493-8378-C45AFEB3F132}"/>
              </a:ext>
            </a:extLst>
          </p:cNvPr>
          <p:cNvSpPr>
            <a:spLocks noGrp="1"/>
          </p:cNvSpPr>
          <p:nvPr>
            <p:ph type="body" sz="quarter" idx="18" hasCustomPrompt="1"/>
          </p:nvPr>
        </p:nvSpPr>
        <p:spPr>
          <a:xfrm>
            <a:off x="4241492" y="120943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5" name="Text Placeholder 7">
            <a:extLst>
              <a:ext uri="{FF2B5EF4-FFF2-40B4-BE49-F238E27FC236}">
                <a16:creationId xmlns:a16="http://schemas.microsoft.com/office/drawing/2014/main" id="{DB51E72C-2330-4F8A-8F56-7DFD7C8F6EBC}"/>
              </a:ext>
            </a:extLst>
          </p:cNvPr>
          <p:cNvSpPr>
            <a:spLocks noGrp="1"/>
          </p:cNvSpPr>
          <p:nvPr>
            <p:ph type="body" sz="quarter" idx="19" hasCustomPrompt="1"/>
          </p:nvPr>
        </p:nvSpPr>
        <p:spPr>
          <a:xfrm>
            <a:off x="5198459" y="1209438"/>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7" name="Text Placeholder 7">
            <a:extLst>
              <a:ext uri="{FF2B5EF4-FFF2-40B4-BE49-F238E27FC236}">
                <a16:creationId xmlns:a16="http://schemas.microsoft.com/office/drawing/2014/main" id="{B6C4D071-665E-4D6B-B866-18453E79C6B1}"/>
              </a:ext>
            </a:extLst>
          </p:cNvPr>
          <p:cNvSpPr>
            <a:spLocks noGrp="1"/>
          </p:cNvSpPr>
          <p:nvPr>
            <p:ph type="body" sz="quarter" idx="41" hasCustomPrompt="1"/>
          </p:nvPr>
        </p:nvSpPr>
        <p:spPr>
          <a:xfrm>
            <a:off x="2532959" y="421356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8" name="Text Placeholder 7">
            <a:extLst>
              <a:ext uri="{FF2B5EF4-FFF2-40B4-BE49-F238E27FC236}">
                <a16:creationId xmlns:a16="http://schemas.microsoft.com/office/drawing/2014/main" id="{4B456AFC-442D-40C0-B26D-C34C3AC58D61}"/>
              </a:ext>
            </a:extLst>
          </p:cNvPr>
          <p:cNvSpPr>
            <a:spLocks noGrp="1"/>
          </p:cNvSpPr>
          <p:nvPr>
            <p:ph type="body" sz="quarter" idx="42" hasCustomPrompt="1"/>
          </p:nvPr>
        </p:nvSpPr>
        <p:spPr>
          <a:xfrm>
            <a:off x="3461078" y="4580675"/>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69" name="Text Placeholder 7">
            <a:extLst>
              <a:ext uri="{FF2B5EF4-FFF2-40B4-BE49-F238E27FC236}">
                <a16:creationId xmlns:a16="http://schemas.microsoft.com/office/drawing/2014/main" id="{D4FF6BB3-C761-4B20-88A9-4C8FB5C8149D}"/>
              </a:ext>
            </a:extLst>
          </p:cNvPr>
          <p:cNvSpPr>
            <a:spLocks noGrp="1"/>
          </p:cNvSpPr>
          <p:nvPr>
            <p:ph type="body" sz="quarter" idx="45" hasCustomPrompt="1"/>
          </p:nvPr>
        </p:nvSpPr>
        <p:spPr>
          <a:xfrm>
            <a:off x="8205925" y="4492348"/>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70" name="Text Placeholder 7">
            <a:extLst>
              <a:ext uri="{FF2B5EF4-FFF2-40B4-BE49-F238E27FC236}">
                <a16:creationId xmlns:a16="http://schemas.microsoft.com/office/drawing/2014/main" id="{6E2B4C30-A2B4-4252-B459-03B2D9A6276F}"/>
              </a:ext>
            </a:extLst>
          </p:cNvPr>
          <p:cNvSpPr>
            <a:spLocks noGrp="1"/>
          </p:cNvSpPr>
          <p:nvPr>
            <p:ph type="body" sz="quarter" idx="46" hasCustomPrompt="1"/>
          </p:nvPr>
        </p:nvSpPr>
        <p:spPr>
          <a:xfrm>
            <a:off x="9111112" y="4128960"/>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71" name="Text Placeholder 7">
            <a:extLst>
              <a:ext uri="{FF2B5EF4-FFF2-40B4-BE49-F238E27FC236}">
                <a16:creationId xmlns:a16="http://schemas.microsoft.com/office/drawing/2014/main" id="{31EA8C32-A744-42EE-8C77-9CE25E7F197D}"/>
              </a:ext>
            </a:extLst>
          </p:cNvPr>
          <p:cNvSpPr>
            <a:spLocks noGrp="1"/>
          </p:cNvSpPr>
          <p:nvPr>
            <p:ph type="body" sz="quarter" idx="49" hasCustomPrompt="1"/>
          </p:nvPr>
        </p:nvSpPr>
        <p:spPr>
          <a:xfrm>
            <a:off x="4412837" y="473825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72" name="Text Placeholder 7">
            <a:extLst>
              <a:ext uri="{FF2B5EF4-FFF2-40B4-BE49-F238E27FC236}">
                <a16:creationId xmlns:a16="http://schemas.microsoft.com/office/drawing/2014/main" id="{775E73C2-8E2B-4AFD-9B86-F0A4823214B4}"/>
              </a:ext>
            </a:extLst>
          </p:cNvPr>
          <p:cNvSpPr>
            <a:spLocks noGrp="1"/>
          </p:cNvSpPr>
          <p:nvPr>
            <p:ph type="body" sz="quarter" idx="50" hasCustomPrompt="1"/>
          </p:nvPr>
        </p:nvSpPr>
        <p:spPr>
          <a:xfrm>
            <a:off x="7308495" y="4681829"/>
            <a:ext cx="731520" cy="50292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
        <p:nvSpPr>
          <p:cNvPr id="73" name="Text Placeholder 7">
            <a:extLst>
              <a:ext uri="{FF2B5EF4-FFF2-40B4-BE49-F238E27FC236}">
                <a16:creationId xmlns:a16="http://schemas.microsoft.com/office/drawing/2014/main" id="{20323DBF-F25B-4FD7-B467-CF6AFDCCFC65}"/>
              </a:ext>
            </a:extLst>
          </p:cNvPr>
          <p:cNvSpPr>
            <a:spLocks noGrp="1"/>
          </p:cNvSpPr>
          <p:nvPr>
            <p:ph type="body" sz="quarter" idx="22" hasCustomPrompt="1"/>
          </p:nvPr>
        </p:nvSpPr>
        <p:spPr>
          <a:xfrm>
            <a:off x="5548855" y="4670768"/>
            <a:ext cx="1094291" cy="320040"/>
          </a:xfrm>
          <a:prstGeom prst="roundRect">
            <a:avLst/>
          </a:prstGeom>
          <a:solidFill>
            <a:schemeClr val="accent2"/>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bg1"/>
                </a:solidFill>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7432387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struction Slide">
    <p:bg>
      <p:bgPr>
        <a:solidFill>
          <a:schemeClr val="bg1">
            <a:lumMod val="95000"/>
          </a:schemeClr>
        </a:solidFill>
        <a:effectLst/>
      </p:bgPr>
    </p:bg>
    <p:spTree>
      <p:nvGrpSpPr>
        <p:cNvPr id="1" name=""/>
        <p:cNvGrpSpPr/>
        <p:nvPr/>
      </p:nvGrpSpPr>
      <p:grpSpPr>
        <a:xfrm>
          <a:off x="0" y="0"/>
          <a:ext cx="0" cy="0"/>
          <a:chOff x="0" y="0"/>
          <a:chExt cx="0" cy="0"/>
        </a:xfrm>
      </p:grpSpPr>
      <p:pic>
        <p:nvPicPr>
          <p:cNvPr id="54" name="Graphic 53">
            <a:extLst>
              <a:ext uri="{FF2B5EF4-FFF2-40B4-BE49-F238E27FC236}">
                <a16:creationId xmlns:a16="http://schemas.microsoft.com/office/drawing/2014/main" id="{6D25B0A8-70AB-4976-A4AE-2239A4B2EF4A}"/>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0" y="138758"/>
            <a:ext cx="12192000" cy="965066"/>
          </a:xfrm>
          <a:prstGeom prst="rect">
            <a:avLst/>
          </a:prstGeom>
        </p:spPr>
      </p:pic>
      <p:sp>
        <p:nvSpPr>
          <p:cNvPr id="26" name="Picture Placeholder 23">
            <a:extLst>
              <a:ext uri="{FF2B5EF4-FFF2-40B4-BE49-F238E27FC236}">
                <a16:creationId xmlns:a16="http://schemas.microsoft.com/office/drawing/2014/main" id="{F142C764-33B0-D34F-92EE-3727CA83DD2B}"/>
              </a:ext>
            </a:extLst>
          </p:cNvPr>
          <p:cNvSpPr>
            <a:spLocks noGrp="1"/>
          </p:cNvSpPr>
          <p:nvPr>
            <p:ph type="pic" sz="quarter" idx="26" hasCustomPrompt="1"/>
          </p:nvPr>
        </p:nvSpPr>
        <p:spPr>
          <a:xfrm>
            <a:off x="5547012" y="3506386"/>
            <a:ext cx="1094291" cy="1094291"/>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4" name="Picture Placeholder 23">
            <a:extLst>
              <a:ext uri="{FF2B5EF4-FFF2-40B4-BE49-F238E27FC236}">
                <a16:creationId xmlns:a16="http://schemas.microsoft.com/office/drawing/2014/main" id="{595B74F1-442A-8E46-A6CA-C2372E4CC05D}"/>
              </a:ext>
            </a:extLst>
          </p:cNvPr>
          <p:cNvSpPr>
            <a:spLocks noGrp="1"/>
          </p:cNvSpPr>
          <p:nvPr>
            <p:ph type="pic" sz="quarter" idx="24" hasCustomPrompt="1"/>
          </p:nvPr>
        </p:nvSpPr>
        <p:spPr>
          <a:xfrm>
            <a:off x="2943521"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5" name="Picture Placeholder 23">
            <a:extLst>
              <a:ext uri="{FF2B5EF4-FFF2-40B4-BE49-F238E27FC236}">
                <a16:creationId xmlns:a16="http://schemas.microsoft.com/office/drawing/2014/main" id="{42A7EF5D-4D05-D240-8DFB-D13AFEF534BB}"/>
              </a:ext>
            </a:extLst>
          </p:cNvPr>
          <p:cNvSpPr>
            <a:spLocks noGrp="1"/>
          </p:cNvSpPr>
          <p:nvPr>
            <p:ph type="pic" sz="quarter" idx="25" hasCustomPrompt="1"/>
          </p:nvPr>
        </p:nvSpPr>
        <p:spPr>
          <a:xfrm>
            <a:off x="4728204"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27" name="Picture Placeholder 23">
            <a:extLst>
              <a:ext uri="{FF2B5EF4-FFF2-40B4-BE49-F238E27FC236}">
                <a16:creationId xmlns:a16="http://schemas.microsoft.com/office/drawing/2014/main" id="{182D16A7-8728-CD46-B8EE-5E1877B1A563}"/>
              </a:ext>
            </a:extLst>
          </p:cNvPr>
          <p:cNvSpPr>
            <a:spLocks noGrp="1"/>
          </p:cNvSpPr>
          <p:nvPr>
            <p:ph type="pic" sz="quarter" idx="27" hasCustomPrompt="1"/>
          </p:nvPr>
        </p:nvSpPr>
        <p:spPr>
          <a:xfrm>
            <a:off x="3857437"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28" name="Picture Placeholder 23">
            <a:extLst>
              <a:ext uri="{FF2B5EF4-FFF2-40B4-BE49-F238E27FC236}">
                <a16:creationId xmlns:a16="http://schemas.microsoft.com/office/drawing/2014/main" id="{3BA75370-FB6B-D04B-A98F-D7DC12633C8F}"/>
              </a:ext>
            </a:extLst>
          </p:cNvPr>
          <p:cNvSpPr>
            <a:spLocks noGrp="1"/>
          </p:cNvSpPr>
          <p:nvPr>
            <p:ph type="pic" sz="quarter" idx="28" hasCustomPrompt="1"/>
          </p:nvPr>
        </p:nvSpPr>
        <p:spPr>
          <a:xfrm>
            <a:off x="6632013" y="2519084"/>
            <a:ext cx="870986" cy="870986"/>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29" name="Picture Placeholder 23">
            <a:extLst>
              <a:ext uri="{FF2B5EF4-FFF2-40B4-BE49-F238E27FC236}">
                <a16:creationId xmlns:a16="http://schemas.microsoft.com/office/drawing/2014/main" id="{E1CECA07-DDFB-DD48-8A5E-C18E8D233390}"/>
              </a:ext>
            </a:extLst>
          </p:cNvPr>
          <p:cNvSpPr>
            <a:spLocks noGrp="1"/>
          </p:cNvSpPr>
          <p:nvPr>
            <p:ph type="pic" sz="quarter" idx="29" hasCustomPrompt="1"/>
          </p:nvPr>
        </p:nvSpPr>
        <p:spPr>
          <a:xfrm>
            <a:off x="7672799" y="247571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0" name="Picture Placeholder 23">
            <a:extLst>
              <a:ext uri="{FF2B5EF4-FFF2-40B4-BE49-F238E27FC236}">
                <a16:creationId xmlns:a16="http://schemas.microsoft.com/office/drawing/2014/main" id="{35A9AAD8-79C1-8742-AB17-D325CC11E8D9}"/>
              </a:ext>
            </a:extLst>
          </p:cNvPr>
          <p:cNvSpPr>
            <a:spLocks noGrp="1"/>
          </p:cNvSpPr>
          <p:nvPr>
            <p:ph type="pic" sz="quarter" idx="30" hasCustomPrompt="1"/>
          </p:nvPr>
        </p:nvSpPr>
        <p:spPr>
          <a:xfrm>
            <a:off x="8589496" y="205003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1" name="Picture Placeholder 23">
            <a:extLst>
              <a:ext uri="{FF2B5EF4-FFF2-40B4-BE49-F238E27FC236}">
                <a16:creationId xmlns:a16="http://schemas.microsoft.com/office/drawing/2014/main" id="{C3FE4CAB-E2AF-D246-A854-486A0B1952C6}"/>
              </a:ext>
            </a:extLst>
          </p:cNvPr>
          <p:cNvSpPr>
            <a:spLocks noGrp="1"/>
          </p:cNvSpPr>
          <p:nvPr>
            <p:ph type="pic" sz="quarter" idx="31" hasCustomPrompt="1"/>
          </p:nvPr>
        </p:nvSpPr>
        <p:spPr>
          <a:xfrm>
            <a:off x="425706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2" name="Picture Placeholder 23">
            <a:extLst>
              <a:ext uri="{FF2B5EF4-FFF2-40B4-BE49-F238E27FC236}">
                <a16:creationId xmlns:a16="http://schemas.microsoft.com/office/drawing/2014/main" id="{DEC73122-F45B-1642-8DF3-4C639440EB65}"/>
              </a:ext>
            </a:extLst>
          </p:cNvPr>
          <p:cNvSpPr>
            <a:spLocks noGrp="1"/>
          </p:cNvSpPr>
          <p:nvPr>
            <p:ph type="pic" sz="quarter" idx="32" hasCustomPrompt="1"/>
          </p:nvPr>
        </p:nvSpPr>
        <p:spPr>
          <a:xfrm>
            <a:off x="5214032"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p:txBody>
      </p:sp>
      <p:sp>
        <p:nvSpPr>
          <p:cNvPr id="33" name="Picture Placeholder 23">
            <a:extLst>
              <a:ext uri="{FF2B5EF4-FFF2-40B4-BE49-F238E27FC236}">
                <a16:creationId xmlns:a16="http://schemas.microsoft.com/office/drawing/2014/main" id="{D6AC518F-BD8F-774E-A9CD-B1F5A8930D0B}"/>
              </a:ext>
            </a:extLst>
          </p:cNvPr>
          <p:cNvSpPr>
            <a:spLocks noGrp="1"/>
          </p:cNvSpPr>
          <p:nvPr>
            <p:ph type="pic" sz="quarter" idx="33" hasCustomPrompt="1"/>
          </p:nvPr>
        </p:nvSpPr>
        <p:spPr>
          <a:xfrm>
            <a:off x="6295348"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34" name="Picture Placeholder 23">
            <a:extLst>
              <a:ext uri="{FF2B5EF4-FFF2-40B4-BE49-F238E27FC236}">
                <a16:creationId xmlns:a16="http://schemas.microsoft.com/office/drawing/2014/main" id="{A3B85100-1036-7A4C-B677-5964B3F7B8B6}"/>
              </a:ext>
            </a:extLst>
          </p:cNvPr>
          <p:cNvSpPr>
            <a:spLocks noGrp="1"/>
          </p:cNvSpPr>
          <p:nvPr>
            <p:ph type="pic" sz="quarter" idx="34" hasCustomPrompt="1"/>
          </p:nvPr>
        </p:nvSpPr>
        <p:spPr>
          <a:xfrm>
            <a:off x="7243025" y="174162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3" name="Picture Placeholder 23">
            <a:extLst>
              <a:ext uri="{FF2B5EF4-FFF2-40B4-BE49-F238E27FC236}">
                <a16:creationId xmlns:a16="http://schemas.microsoft.com/office/drawing/2014/main" id="{AA9B0001-D865-4D90-A81E-AD8400EDC442}"/>
              </a:ext>
            </a:extLst>
          </p:cNvPr>
          <p:cNvSpPr>
            <a:spLocks noGrp="1"/>
          </p:cNvSpPr>
          <p:nvPr>
            <p:ph type="pic" sz="quarter" idx="43" hasCustomPrompt="1"/>
          </p:nvPr>
        </p:nvSpPr>
        <p:spPr>
          <a:xfrm>
            <a:off x="2557677" y="347450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4" name="Picture Placeholder 23">
            <a:extLst>
              <a:ext uri="{FF2B5EF4-FFF2-40B4-BE49-F238E27FC236}">
                <a16:creationId xmlns:a16="http://schemas.microsoft.com/office/drawing/2014/main" id="{9A6639D5-D7EB-4EE2-A2D0-513A1E0C6BAB}"/>
              </a:ext>
            </a:extLst>
          </p:cNvPr>
          <p:cNvSpPr>
            <a:spLocks noGrp="1"/>
          </p:cNvSpPr>
          <p:nvPr>
            <p:ph type="pic" sz="quarter" idx="44" hasCustomPrompt="1"/>
          </p:nvPr>
        </p:nvSpPr>
        <p:spPr>
          <a:xfrm>
            <a:off x="3476651" y="3839748"/>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7" name="Picture Placeholder 23">
            <a:extLst>
              <a:ext uri="{FF2B5EF4-FFF2-40B4-BE49-F238E27FC236}">
                <a16:creationId xmlns:a16="http://schemas.microsoft.com/office/drawing/2014/main" id="{B8D2456F-4FF2-45FF-88E2-2133C712ADFF}"/>
              </a:ext>
            </a:extLst>
          </p:cNvPr>
          <p:cNvSpPr>
            <a:spLocks noGrp="1"/>
          </p:cNvSpPr>
          <p:nvPr>
            <p:ph type="pic" sz="quarter" idx="47" hasCustomPrompt="1"/>
          </p:nvPr>
        </p:nvSpPr>
        <p:spPr>
          <a:xfrm>
            <a:off x="8221499" y="3753280"/>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8" name="Picture Placeholder 23">
            <a:extLst>
              <a:ext uri="{FF2B5EF4-FFF2-40B4-BE49-F238E27FC236}">
                <a16:creationId xmlns:a16="http://schemas.microsoft.com/office/drawing/2014/main" id="{89907D60-CB1B-41E1-BE12-8AC420C9F691}"/>
              </a:ext>
            </a:extLst>
          </p:cNvPr>
          <p:cNvSpPr>
            <a:spLocks noGrp="1"/>
          </p:cNvSpPr>
          <p:nvPr>
            <p:ph type="pic" sz="quarter" idx="48" hasCustomPrompt="1"/>
          </p:nvPr>
        </p:nvSpPr>
        <p:spPr>
          <a:xfrm>
            <a:off x="9135830" y="3388033"/>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1" name="Picture Placeholder 23">
            <a:extLst>
              <a:ext uri="{FF2B5EF4-FFF2-40B4-BE49-F238E27FC236}">
                <a16:creationId xmlns:a16="http://schemas.microsoft.com/office/drawing/2014/main" id="{BB8F442A-4B20-41C2-89BC-8BBEBCBCF2BA}"/>
              </a:ext>
            </a:extLst>
          </p:cNvPr>
          <p:cNvSpPr>
            <a:spLocks noGrp="1"/>
          </p:cNvSpPr>
          <p:nvPr>
            <p:ph type="pic" sz="quarter" idx="51" hasCustomPrompt="1"/>
          </p:nvPr>
        </p:nvSpPr>
        <p:spPr>
          <a:xfrm>
            <a:off x="4421797" y="3999191"/>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52" name="Picture Placeholder 23">
            <a:extLst>
              <a:ext uri="{FF2B5EF4-FFF2-40B4-BE49-F238E27FC236}">
                <a16:creationId xmlns:a16="http://schemas.microsoft.com/office/drawing/2014/main" id="{DBED4F11-BEA3-4590-AD78-2ADD2CDF3068}"/>
              </a:ext>
            </a:extLst>
          </p:cNvPr>
          <p:cNvSpPr>
            <a:spLocks noGrp="1"/>
          </p:cNvSpPr>
          <p:nvPr>
            <p:ph type="pic" sz="quarter" idx="52" hasCustomPrompt="1"/>
          </p:nvPr>
        </p:nvSpPr>
        <p:spPr>
          <a:xfrm>
            <a:off x="7324068" y="3940902"/>
            <a:ext cx="691909" cy="691909"/>
          </a:xfrm>
          <a:prstGeom prst="ellipse">
            <a:avLst/>
          </a:prstGeom>
          <a:solidFill>
            <a:schemeClr val="bg1"/>
          </a:solidFill>
          <a:ln w="28575">
            <a:solidFill>
              <a:schemeClr val="accent1"/>
            </a:solidFill>
          </a:ln>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a:t>
            </a:r>
          </a:p>
          <a:p>
            <a:endParaRPr lang="en-US" dirty="0"/>
          </a:p>
        </p:txBody>
      </p:sp>
      <p:sp>
        <p:nvSpPr>
          <p:cNvPr id="40" name="TextBox 39">
            <a:extLst>
              <a:ext uri="{FF2B5EF4-FFF2-40B4-BE49-F238E27FC236}">
                <a16:creationId xmlns:a16="http://schemas.microsoft.com/office/drawing/2014/main" id="{971658C5-19AF-4694-BE2E-CD06317F2EA7}"/>
              </a:ext>
            </a:extLst>
          </p:cNvPr>
          <p:cNvSpPr txBox="1"/>
          <p:nvPr userDrawn="1"/>
        </p:nvSpPr>
        <p:spPr>
          <a:xfrm>
            <a:off x="164592" y="267348"/>
            <a:ext cx="3084994" cy="738664"/>
          </a:xfrm>
          <a:prstGeom prst="rect">
            <a:avLst/>
          </a:prstGeom>
          <a:noFill/>
        </p:spPr>
        <p:txBody>
          <a:bodyPr wrap="square" rtlCol="0">
            <a:spAutoFit/>
          </a:bodyPr>
          <a:lstStyle/>
          <a:p>
            <a:r>
              <a:rPr lang="en-US" sz="1400" b="1" dirty="0">
                <a:solidFill>
                  <a:schemeClr val="tx1">
                    <a:lumMod val="65000"/>
                    <a:lumOff val="35000"/>
                  </a:schemeClr>
                </a:solidFill>
              </a:rPr>
              <a:t>To add your family members photos:</a:t>
            </a:r>
          </a:p>
          <a:p>
            <a:pPr marL="171450" indent="-171450">
              <a:buFont typeface="Arial" panose="020B0604020202020204" pitchFamily="34" charset="0"/>
              <a:buChar char="•"/>
            </a:pPr>
            <a:r>
              <a:rPr lang="en-US" sz="1400" dirty="0">
                <a:solidFill>
                  <a:schemeClr val="tx1">
                    <a:lumMod val="65000"/>
                    <a:lumOff val="35000"/>
                  </a:schemeClr>
                </a:solidFill>
              </a:rPr>
              <a:t>Click the photo icon at the center of the image placeholder</a:t>
            </a:r>
          </a:p>
          <a:p>
            <a:pPr marL="171450" indent="-171450">
              <a:buFont typeface="Arial" panose="020B0604020202020204" pitchFamily="34" charset="0"/>
              <a:buChar char="•"/>
            </a:pPr>
            <a:r>
              <a:rPr lang="en-US" sz="1400" dirty="0">
                <a:solidFill>
                  <a:schemeClr val="tx1">
                    <a:lumMod val="65000"/>
                    <a:lumOff val="35000"/>
                  </a:schemeClr>
                </a:solidFill>
              </a:rPr>
              <a:t>Browse for images and select the photo you need.</a:t>
            </a:r>
          </a:p>
        </p:txBody>
      </p:sp>
      <p:sp>
        <p:nvSpPr>
          <p:cNvPr id="53" name="TextBox 52">
            <a:extLst>
              <a:ext uri="{FF2B5EF4-FFF2-40B4-BE49-F238E27FC236}">
                <a16:creationId xmlns:a16="http://schemas.microsoft.com/office/drawing/2014/main" id="{519A57F7-0FF8-4BB6-9DE7-FA5CB5100FCE}"/>
              </a:ext>
            </a:extLst>
          </p:cNvPr>
          <p:cNvSpPr txBox="1"/>
          <p:nvPr userDrawn="1"/>
        </p:nvSpPr>
        <p:spPr>
          <a:xfrm>
            <a:off x="8937445" y="267348"/>
            <a:ext cx="3254555" cy="738664"/>
          </a:xfrm>
          <a:prstGeom prst="rect">
            <a:avLst/>
          </a:prstGeom>
          <a:noFill/>
        </p:spPr>
        <p:txBody>
          <a:bodyPr wrap="square" rtlCol="0">
            <a:spAutoFit/>
          </a:bodyPr>
          <a:lstStyle/>
          <a:p>
            <a:r>
              <a:rPr lang="en-US" sz="1400" b="1" dirty="0">
                <a:solidFill>
                  <a:schemeClr val="tx1">
                    <a:lumMod val="65000"/>
                    <a:lumOff val="35000"/>
                  </a:schemeClr>
                </a:solidFill>
              </a:rPr>
              <a:t>To change your family members names:</a:t>
            </a:r>
          </a:p>
          <a:p>
            <a:pPr marL="171450" indent="-171450">
              <a:buFont typeface="Arial" panose="020B0604020202020204" pitchFamily="34" charset="0"/>
              <a:buChar char="•"/>
            </a:pPr>
            <a:r>
              <a:rPr lang="en-US" sz="1400" dirty="0">
                <a:solidFill>
                  <a:schemeClr val="tx1">
                    <a:lumMod val="65000"/>
                    <a:lumOff val="35000"/>
                  </a:schemeClr>
                </a:solidFill>
              </a:rPr>
              <a:t>Click the name placeholder under the photo you have inserted.</a:t>
            </a:r>
          </a:p>
          <a:p>
            <a:pPr marL="171450" indent="-171450">
              <a:buFont typeface="Arial" panose="020B0604020202020204" pitchFamily="34" charset="0"/>
              <a:buChar char="•"/>
            </a:pPr>
            <a:r>
              <a:rPr lang="en-US" sz="1400" dirty="0">
                <a:solidFill>
                  <a:schemeClr val="tx1">
                    <a:lumMod val="65000"/>
                    <a:lumOff val="35000"/>
                  </a:schemeClr>
                </a:solidFill>
              </a:rPr>
              <a:t>Type the required name.</a:t>
            </a:r>
          </a:p>
        </p:txBody>
      </p:sp>
      <p:sp>
        <p:nvSpPr>
          <p:cNvPr id="2" name="Title 1">
            <a:extLst>
              <a:ext uri="{FF2B5EF4-FFF2-40B4-BE49-F238E27FC236}">
                <a16:creationId xmlns:a16="http://schemas.microsoft.com/office/drawing/2014/main" id="{C4B0558E-1F76-42BE-83C1-B1383659899B}"/>
              </a:ext>
            </a:extLst>
          </p:cNvPr>
          <p:cNvSpPr>
            <a:spLocks noGrp="1"/>
          </p:cNvSpPr>
          <p:nvPr>
            <p:ph type="title" hasCustomPrompt="1"/>
          </p:nvPr>
        </p:nvSpPr>
        <p:spPr>
          <a:xfrm>
            <a:off x="3947160" y="716101"/>
            <a:ext cx="4297680" cy="1097280"/>
          </a:xfrm>
          <a:prstGeom prst="rect">
            <a:avLst/>
          </a:prstGeom>
        </p:spPr>
        <p:txBody>
          <a:bodyPr>
            <a:prstTxWarp prst="textArchUp">
              <a:avLst>
                <a:gd name="adj" fmla="val 10824240"/>
              </a:avLst>
            </a:prstTxWarp>
          </a:bodyPr>
          <a:lstStyle>
            <a:lvl1pPr algn="ctr">
              <a:defRPr sz="4800"/>
            </a:lvl1pPr>
          </a:lstStyle>
          <a:p>
            <a:r>
              <a:rPr lang="en-US" dirty="0"/>
              <a:t>FAMILY TREE</a:t>
            </a:r>
          </a:p>
        </p:txBody>
      </p:sp>
      <p:sp>
        <p:nvSpPr>
          <p:cNvPr id="56" name="Text Placeholder 7">
            <a:extLst>
              <a:ext uri="{FF2B5EF4-FFF2-40B4-BE49-F238E27FC236}">
                <a16:creationId xmlns:a16="http://schemas.microsoft.com/office/drawing/2014/main" id="{6D90E1A4-3DFE-4E1B-9636-24A007A775C9}"/>
              </a:ext>
            </a:extLst>
          </p:cNvPr>
          <p:cNvSpPr>
            <a:spLocks noGrp="1"/>
          </p:cNvSpPr>
          <p:nvPr>
            <p:ph type="body" sz="quarter" idx="10" hasCustomPrompt="1"/>
          </p:nvPr>
        </p:nvSpPr>
        <p:spPr>
          <a:xfrm>
            <a:off x="2918803" y="2790957"/>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57" name="Text Placeholder 7">
            <a:extLst>
              <a:ext uri="{FF2B5EF4-FFF2-40B4-BE49-F238E27FC236}">
                <a16:creationId xmlns:a16="http://schemas.microsoft.com/office/drawing/2014/main" id="{A471EA61-CA38-40E4-A0C3-C0D324960487}"/>
              </a:ext>
            </a:extLst>
          </p:cNvPr>
          <p:cNvSpPr>
            <a:spLocks noGrp="1"/>
          </p:cNvSpPr>
          <p:nvPr>
            <p:ph type="body" sz="quarter" idx="11" hasCustomPrompt="1"/>
          </p:nvPr>
        </p:nvSpPr>
        <p:spPr>
          <a:xfrm>
            <a:off x="3832720" y="32166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58" name="Text Placeholder 7">
            <a:extLst>
              <a:ext uri="{FF2B5EF4-FFF2-40B4-BE49-F238E27FC236}">
                <a16:creationId xmlns:a16="http://schemas.microsoft.com/office/drawing/2014/main" id="{61F03E66-AAAD-40BE-9ACC-C6C9CBDBE8EE}"/>
              </a:ext>
            </a:extLst>
          </p:cNvPr>
          <p:cNvSpPr>
            <a:spLocks noGrp="1"/>
          </p:cNvSpPr>
          <p:nvPr>
            <p:ph type="body" sz="quarter" idx="12" hasCustomPrompt="1"/>
          </p:nvPr>
        </p:nvSpPr>
        <p:spPr>
          <a:xfrm>
            <a:off x="4806698" y="3449655"/>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59" name="Text Placeholder 7">
            <a:extLst>
              <a:ext uri="{FF2B5EF4-FFF2-40B4-BE49-F238E27FC236}">
                <a16:creationId xmlns:a16="http://schemas.microsoft.com/office/drawing/2014/main" id="{B00C47C6-7601-46C7-B4FF-38CBA7E32EEE}"/>
              </a:ext>
            </a:extLst>
          </p:cNvPr>
          <p:cNvSpPr>
            <a:spLocks noGrp="1"/>
          </p:cNvSpPr>
          <p:nvPr>
            <p:ph type="body" sz="quarter" idx="13" hasCustomPrompt="1"/>
          </p:nvPr>
        </p:nvSpPr>
        <p:spPr>
          <a:xfrm>
            <a:off x="7657225" y="32166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0" name="Text Placeholder 7">
            <a:extLst>
              <a:ext uri="{FF2B5EF4-FFF2-40B4-BE49-F238E27FC236}">
                <a16:creationId xmlns:a16="http://schemas.microsoft.com/office/drawing/2014/main" id="{C55896EE-26CE-45BF-8CCB-871C0CD343E0}"/>
              </a:ext>
            </a:extLst>
          </p:cNvPr>
          <p:cNvSpPr>
            <a:spLocks noGrp="1"/>
          </p:cNvSpPr>
          <p:nvPr>
            <p:ph type="body" sz="quarter" idx="14" hasCustomPrompt="1"/>
          </p:nvPr>
        </p:nvSpPr>
        <p:spPr>
          <a:xfrm>
            <a:off x="8573922" y="2790957"/>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1" name="Text Placeholder 7">
            <a:extLst>
              <a:ext uri="{FF2B5EF4-FFF2-40B4-BE49-F238E27FC236}">
                <a16:creationId xmlns:a16="http://schemas.microsoft.com/office/drawing/2014/main" id="{01370381-C7FB-464A-A214-6C515CEA0353}"/>
              </a:ext>
            </a:extLst>
          </p:cNvPr>
          <p:cNvSpPr>
            <a:spLocks noGrp="1"/>
          </p:cNvSpPr>
          <p:nvPr>
            <p:ph type="body" sz="quarter" idx="15" hasCustomPrompt="1"/>
          </p:nvPr>
        </p:nvSpPr>
        <p:spPr>
          <a:xfrm>
            <a:off x="6717111" y="3449655"/>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2" name="Text Placeholder 7">
            <a:extLst>
              <a:ext uri="{FF2B5EF4-FFF2-40B4-BE49-F238E27FC236}">
                <a16:creationId xmlns:a16="http://schemas.microsoft.com/office/drawing/2014/main" id="{22D0D3D8-B94B-4800-83C2-E03D7C55DDEE}"/>
              </a:ext>
            </a:extLst>
          </p:cNvPr>
          <p:cNvSpPr>
            <a:spLocks noGrp="1"/>
          </p:cNvSpPr>
          <p:nvPr>
            <p:ph type="body" sz="quarter" idx="16" hasCustomPrompt="1"/>
          </p:nvPr>
        </p:nvSpPr>
        <p:spPr>
          <a:xfrm>
            <a:off x="6270485" y="12094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3" name="Text Placeholder 7">
            <a:extLst>
              <a:ext uri="{FF2B5EF4-FFF2-40B4-BE49-F238E27FC236}">
                <a16:creationId xmlns:a16="http://schemas.microsoft.com/office/drawing/2014/main" id="{0087AEFB-B614-4D9E-A6B2-9A53548405FC}"/>
              </a:ext>
            </a:extLst>
          </p:cNvPr>
          <p:cNvSpPr>
            <a:spLocks noGrp="1"/>
          </p:cNvSpPr>
          <p:nvPr>
            <p:ph type="body" sz="quarter" idx="17" hasCustomPrompt="1"/>
          </p:nvPr>
        </p:nvSpPr>
        <p:spPr>
          <a:xfrm>
            <a:off x="7227452" y="121465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4" name="Text Placeholder 7">
            <a:extLst>
              <a:ext uri="{FF2B5EF4-FFF2-40B4-BE49-F238E27FC236}">
                <a16:creationId xmlns:a16="http://schemas.microsoft.com/office/drawing/2014/main" id="{5D745A9F-D651-4493-8378-C45AFEB3F132}"/>
              </a:ext>
            </a:extLst>
          </p:cNvPr>
          <p:cNvSpPr>
            <a:spLocks noGrp="1"/>
          </p:cNvSpPr>
          <p:nvPr>
            <p:ph type="body" sz="quarter" idx="18" hasCustomPrompt="1"/>
          </p:nvPr>
        </p:nvSpPr>
        <p:spPr>
          <a:xfrm>
            <a:off x="4241492" y="120943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5" name="Text Placeholder 7">
            <a:extLst>
              <a:ext uri="{FF2B5EF4-FFF2-40B4-BE49-F238E27FC236}">
                <a16:creationId xmlns:a16="http://schemas.microsoft.com/office/drawing/2014/main" id="{DB51E72C-2330-4F8A-8F56-7DFD7C8F6EBC}"/>
              </a:ext>
            </a:extLst>
          </p:cNvPr>
          <p:cNvSpPr>
            <a:spLocks noGrp="1"/>
          </p:cNvSpPr>
          <p:nvPr>
            <p:ph type="body" sz="quarter" idx="19" hasCustomPrompt="1"/>
          </p:nvPr>
        </p:nvSpPr>
        <p:spPr>
          <a:xfrm>
            <a:off x="5198459" y="1209438"/>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7" name="Text Placeholder 7">
            <a:extLst>
              <a:ext uri="{FF2B5EF4-FFF2-40B4-BE49-F238E27FC236}">
                <a16:creationId xmlns:a16="http://schemas.microsoft.com/office/drawing/2014/main" id="{B6C4D071-665E-4D6B-B866-18453E79C6B1}"/>
              </a:ext>
            </a:extLst>
          </p:cNvPr>
          <p:cNvSpPr>
            <a:spLocks noGrp="1"/>
          </p:cNvSpPr>
          <p:nvPr>
            <p:ph type="body" sz="quarter" idx="41" hasCustomPrompt="1"/>
          </p:nvPr>
        </p:nvSpPr>
        <p:spPr>
          <a:xfrm>
            <a:off x="2532959" y="421356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8" name="Text Placeholder 7">
            <a:extLst>
              <a:ext uri="{FF2B5EF4-FFF2-40B4-BE49-F238E27FC236}">
                <a16:creationId xmlns:a16="http://schemas.microsoft.com/office/drawing/2014/main" id="{4B456AFC-442D-40C0-B26D-C34C3AC58D61}"/>
              </a:ext>
            </a:extLst>
          </p:cNvPr>
          <p:cNvSpPr>
            <a:spLocks noGrp="1"/>
          </p:cNvSpPr>
          <p:nvPr>
            <p:ph type="body" sz="quarter" idx="42" hasCustomPrompt="1"/>
          </p:nvPr>
        </p:nvSpPr>
        <p:spPr>
          <a:xfrm>
            <a:off x="3461078" y="4580675"/>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69" name="Text Placeholder 7">
            <a:extLst>
              <a:ext uri="{FF2B5EF4-FFF2-40B4-BE49-F238E27FC236}">
                <a16:creationId xmlns:a16="http://schemas.microsoft.com/office/drawing/2014/main" id="{D4FF6BB3-C761-4B20-88A9-4C8FB5C8149D}"/>
              </a:ext>
            </a:extLst>
          </p:cNvPr>
          <p:cNvSpPr>
            <a:spLocks noGrp="1"/>
          </p:cNvSpPr>
          <p:nvPr>
            <p:ph type="body" sz="quarter" idx="45" hasCustomPrompt="1"/>
          </p:nvPr>
        </p:nvSpPr>
        <p:spPr>
          <a:xfrm>
            <a:off x="8205925" y="4492348"/>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70" name="Text Placeholder 7">
            <a:extLst>
              <a:ext uri="{FF2B5EF4-FFF2-40B4-BE49-F238E27FC236}">
                <a16:creationId xmlns:a16="http://schemas.microsoft.com/office/drawing/2014/main" id="{6E2B4C30-A2B4-4252-B459-03B2D9A6276F}"/>
              </a:ext>
            </a:extLst>
          </p:cNvPr>
          <p:cNvSpPr>
            <a:spLocks noGrp="1"/>
          </p:cNvSpPr>
          <p:nvPr>
            <p:ph type="body" sz="quarter" idx="46" hasCustomPrompt="1"/>
          </p:nvPr>
        </p:nvSpPr>
        <p:spPr>
          <a:xfrm>
            <a:off x="9111112" y="4128960"/>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71" name="Text Placeholder 7">
            <a:extLst>
              <a:ext uri="{FF2B5EF4-FFF2-40B4-BE49-F238E27FC236}">
                <a16:creationId xmlns:a16="http://schemas.microsoft.com/office/drawing/2014/main" id="{31EA8C32-A744-42EE-8C77-9CE25E7F197D}"/>
              </a:ext>
            </a:extLst>
          </p:cNvPr>
          <p:cNvSpPr>
            <a:spLocks noGrp="1"/>
          </p:cNvSpPr>
          <p:nvPr>
            <p:ph type="body" sz="quarter" idx="49" hasCustomPrompt="1"/>
          </p:nvPr>
        </p:nvSpPr>
        <p:spPr>
          <a:xfrm>
            <a:off x="4412837" y="473825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72" name="Text Placeholder 7">
            <a:extLst>
              <a:ext uri="{FF2B5EF4-FFF2-40B4-BE49-F238E27FC236}">
                <a16:creationId xmlns:a16="http://schemas.microsoft.com/office/drawing/2014/main" id="{775E73C2-8E2B-4AFD-9B86-F0A4823214B4}"/>
              </a:ext>
            </a:extLst>
          </p:cNvPr>
          <p:cNvSpPr>
            <a:spLocks noGrp="1"/>
          </p:cNvSpPr>
          <p:nvPr>
            <p:ph type="body" sz="quarter" idx="50" hasCustomPrompt="1"/>
          </p:nvPr>
        </p:nvSpPr>
        <p:spPr>
          <a:xfrm>
            <a:off x="7308495" y="4681829"/>
            <a:ext cx="731520" cy="50292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
        <p:nvSpPr>
          <p:cNvPr id="73" name="Text Placeholder 7">
            <a:extLst>
              <a:ext uri="{FF2B5EF4-FFF2-40B4-BE49-F238E27FC236}">
                <a16:creationId xmlns:a16="http://schemas.microsoft.com/office/drawing/2014/main" id="{20323DBF-F25B-4FD7-B467-CF6AFDCCFC65}"/>
              </a:ext>
            </a:extLst>
          </p:cNvPr>
          <p:cNvSpPr>
            <a:spLocks noGrp="1"/>
          </p:cNvSpPr>
          <p:nvPr>
            <p:ph type="body" sz="quarter" idx="22" hasCustomPrompt="1"/>
          </p:nvPr>
        </p:nvSpPr>
        <p:spPr>
          <a:xfrm>
            <a:off x="5548855" y="4670768"/>
            <a:ext cx="1094291" cy="320040"/>
          </a:xfrm>
          <a:prstGeom prst="roundRect">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0" rIns="0" anchor="b"/>
          <a:lstStyle>
            <a:lvl1pPr marL="0" indent="0" algn="ctr">
              <a:lnSpc>
                <a:spcPts val="1300"/>
              </a:lnSpc>
              <a:buNone/>
              <a:defRPr sz="1600">
                <a:solidFill>
                  <a:schemeClr val="tx1">
                    <a:lumMod val="65000"/>
                    <a:lumOff val="35000"/>
                  </a:schemeClr>
                </a:solidFill>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43187494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5468-8172-A453-1D50-322AA18614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7CE639-F934-F273-2962-37E4E89CB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55C7CC-564F-DB8E-BFC1-50E5FC3109E2}"/>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5" name="Footer Placeholder 4">
            <a:extLst>
              <a:ext uri="{FF2B5EF4-FFF2-40B4-BE49-F238E27FC236}">
                <a16:creationId xmlns:a16="http://schemas.microsoft.com/office/drawing/2014/main" id="{9A0693A1-FD91-5B01-A9E0-1C69ECC77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2EB187-6E48-63B2-C686-64A6FB073518}"/>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394529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162E-FFC0-EE19-CE83-74512D3E0B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0EF0B8-80E4-AF56-20EB-3E6644B875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9B23B5-2B5F-B325-5FB2-D5BF108AA753}"/>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5" name="Footer Placeholder 4">
            <a:extLst>
              <a:ext uri="{FF2B5EF4-FFF2-40B4-BE49-F238E27FC236}">
                <a16:creationId xmlns:a16="http://schemas.microsoft.com/office/drawing/2014/main" id="{9D132011-9FE1-554D-7103-F85EA6A03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D6EE38-9001-C499-6CE0-8D497687C7A6}"/>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22021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EDA9B-0204-663E-B808-0BEBCBEFD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396AC6-D2D9-F162-8738-ED4F71E98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812867-C44B-2D79-5B59-CFD63E8B697D}"/>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5" name="Footer Placeholder 4">
            <a:extLst>
              <a:ext uri="{FF2B5EF4-FFF2-40B4-BE49-F238E27FC236}">
                <a16:creationId xmlns:a16="http://schemas.microsoft.com/office/drawing/2014/main" id="{89919FD6-C800-D3D7-0531-D1950A973D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5E1A98-50A3-7248-BA6A-21B95AB9C221}"/>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119162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D98C-BA2B-BDE2-3D04-36CE450D4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131F2A-EA02-3DA4-6485-67A7E8D859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91FB4C-ABE2-B85D-CD34-7141422399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32A089-2D0B-E0E6-7C0A-F81033F94B43}"/>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6" name="Footer Placeholder 5">
            <a:extLst>
              <a:ext uri="{FF2B5EF4-FFF2-40B4-BE49-F238E27FC236}">
                <a16:creationId xmlns:a16="http://schemas.microsoft.com/office/drawing/2014/main" id="{75C3E296-4200-9672-33BD-077B4508C0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8692EE-3BBA-B221-BA2F-ADFB992B8892}"/>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24303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B369-7C1B-0603-2639-66CF071066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E277D0-8CD7-2260-74FA-8C1D7F7D1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AD382-7438-AE36-9B5E-39111A8755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9B2AEC-8880-9D24-5736-06E472508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FC5981-6A39-22AA-0A80-91919A6BB1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747681-204D-98D8-CB0A-B4CEAA8D4E4F}"/>
              </a:ext>
            </a:extLst>
          </p:cNvPr>
          <p:cNvSpPr>
            <a:spLocks noGrp="1"/>
          </p:cNvSpPr>
          <p:nvPr>
            <p:ph type="dt" sz="half" idx="10"/>
          </p:nvPr>
        </p:nvSpPr>
        <p:spPr/>
        <p:txBody>
          <a:bodyPr/>
          <a:lstStyle/>
          <a:p>
            <a:fld id="{0D897D6E-F0CC-44E9-9DB5-DAAA077FCF96}" type="datetimeFigureOut">
              <a:rPr lang="en-GB" smtClean="0"/>
              <a:t>04/10/2022</a:t>
            </a:fld>
            <a:endParaRPr lang="en-GB"/>
          </a:p>
        </p:txBody>
      </p:sp>
      <p:sp>
        <p:nvSpPr>
          <p:cNvPr id="8" name="Footer Placeholder 7">
            <a:extLst>
              <a:ext uri="{FF2B5EF4-FFF2-40B4-BE49-F238E27FC236}">
                <a16:creationId xmlns:a16="http://schemas.microsoft.com/office/drawing/2014/main" id="{5E12332E-840E-9F21-29B5-43FBC89D11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16E0CA-556E-F87E-94C8-FBB9725D09D9}"/>
              </a:ext>
            </a:extLst>
          </p:cNvPr>
          <p:cNvSpPr>
            <a:spLocks noGrp="1"/>
          </p:cNvSpPr>
          <p:nvPr>
            <p:ph type="sldNum" sz="quarter" idx="12"/>
          </p:nvPr>
        </p:nvSpPr>
        <p:spPr/>
        <p:txBody>
          <a:bodyPr/>
          <a:lstStyle/>
          <a:p>
            <a:fld id="{A3757F85-854A-4117-BCA1-BB6B0B247681}" type="slidenum">
              <a:rPr lang="en-GB" smtClean="0"/>
              <a:t>‹#›</a:t>
            </a:fld>
            <a:endParaRPr lang="en-GB"/>
          </a:p>
        </p:txBody>
      </p:sp>
    </p:spTree>
    <p:extLst>
      <p:ext uri="{BB962C8B-B14F-4D97-AF65-F5344CB8AC3E}">
        <p14:creationId xmlns:p14="http://schemas.microsoft.com/office/powerpoint/2010/main" val="13225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slideLayout" Target="../slideLayouts/slideLayout3.xml"/><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theme" Target="../theme/theme1.xml"/><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svg"/><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8" name="Group 7" descr="Grass">
            <a:extLst>
              <a:ext uri="{FF2B5EF4-FFF2-40B4-BE49-F238E27FC236}">
                <a16:creationId xmlns:a16="http://schemas.microsoft.com/office/drawing/2014/main" id="{6F0421CE-F662-2B42-9722-C478D2FE60E5}"/>
              </a:ext>
            </a:extLst>
          </p:cNvPr>
          <p:cNvGrpSpPr/>
          <p:nvPr userDrawn="1"/>
        </p:nvGrpSpPr>
        <p:grpSpPr>
          <a:xfrm>
            <a:off x="-4187" y="5028443"/>
            <a:ext cx="12318147" cy="1141065"/>
            <a:chOff x="-4187" y="4889581"/>
            <a:chExt cx="12318147" cy="1380689"/>
          </a:xfrm>
        </p:grpSpPr>
        <p:pic>
          <p:nvPicPr>
            <p:cNvPr id="9" name="Graphic 8">
              <a:extLst>
                <a:ext uri="{FF2B5EF4-FFF2-40B4-BE49-F238E27FC236}">
                  <a16:creationId xmlns:a16="http://schemas.microsoft.com/office/drawing/2014/main" id="{852DF809-B924-1945-9906-0B4439B81B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076064">
              <a:off x="-4187" y="4889581"/>
              <a:ext cx="6364818" cy="1380689"/>
            </a:xfrm>
            <a:prstGeom prst="rect">
              <a:avLst/>
            </a:prstGeom>
          </p:spPr>
        </p:pic>
        <p:pic>
          <p:nvPicPr>
            <p:cNvPr id="10" name="Graphic 9">
              <a:extLst>
                <a:ext uri="{FF2B5EF4-FFF2-40B4-BE49-F238E27FC236}">
                  <a16:creationId xmlns:a16="http://schemas.microsoft.com/office/drawing/2014/main" id="{BA28E052-B6C3-374C-95C3-C152542AA3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23936" flipH="1">
              <a:off x="5949142" y="4889581"/>
              <a:ext cx="6364818" cy="1380688"/>
            </a:xfrm>
            <a:prstGeom prst="rect">
              <a:avLst/>
            </a:prstGeom>
          </p:spPr>
        </p:pic>
      </p:grpSp>
      <p:sp>
        <p:nvSpPr>
          <p:cNvPr id="11" name="Freeform 10">
            <a:extLst>
              <a:ext uri="{FF2B5EF4-FFF2-40B4-BE49-F238E27FC236}">
                <a16:creationId xmlns:a16="http://schemas.microsoft.com/office/drawing/2014/main" id="{BED60887-B706-A740-9391-6F8C91088087}"/>
              </a:ext>
            </a:extLst>
          </p:cNvPr>
          <p:cNvSpPr/>
          <p:nvPr userDrawn="1"/>
        </p:nvSpPr>
        <p:spPr>
          <a:xfrm>
            <a:off x="291830" y="5584974"/>
            <a:ext cx="11712102" cy="1273026"/>
          </a:xfrm>
          <a:custGeom>
            <a:avLst/>
            <a:gdLst>
              <a:gd name="connsiteX0" fmla="*/ 6103932 w 12207864"/>
              <a:gd name="connsiteY0" fmla="*/ 0 h 1492749"/>
              <a:gd name="connsiteX1" fmla="*/ 12199421 w 12207864"/>
              <a:gd name="connsiteY1" fmla="*/ 1478677 h 1492749"/>
              <a:gd name="connsiteX2" fmla="*/ 12207864 w 12207864"/>
              <a:gd name="connsiteY2" fmla="*/ 1492749 h 1492749"/>
              <a:gd name="connsiteX3" fmla="*/ 0 w 12207864"/>
              <a:gd name="connsiteY3" fmla="*/ 1492749 h 1492749"/>
              <a:gd name="connsiteX4" fmla="*/ 8443 w 12207864"/>
              <a:gd name="connsiteY4" fmla="*/ 1478677 h 1492749"/>
              <a:gd name="connsiteX5" fmla="*/ 6103932 w 12207864"/>
              <a:gd name="connsiteY5" fmla="*/ 0 h 149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7864" h="1492749">
                <a:moveTo>
                  <a:pt x="6103932" y="0"/>
                </a:moveTo>
                <a:cubicBezTo>
                  <a:pt x="9110658" y="0"/>
                  <a:pt x="11619253" y="634797"/>
                  <a:pt x="12199421" y="1478677"/>
                </a:cubicBezTo>
                <a:lnTo>
                  <a:pt x="12207864" y="1492749"/>
                </a:lnTo>
                <a:lnTo>
                  <a:pt x="0" y="1492749"/>
                </a:lnTo>
                <a:lnTo>
                  <a:pt x="8443" y="1478677"/>
                </a:lnTo>
                <a:cubicBezTo>
                  <a:pt x="588611" y="634797"/>
                  <a:pt x="3097206" y="0"/>
                  <a:pt x="6103932" y="0"/>
                </a:cubicBezTo>
                <a:close/>
              </a:path>
            </a:pathLst>
          </a:custGeom>
          <a:solidFill>
            <a:srgbClr val="8DC6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1ABDE3C-4934-524C-953C-0B772DD96BE5}"/>
              </a:ext>
            </a:extLst>
          </p:cNvPr>
          <p:cNvGrpSpPr/>
          <p:nvPr userDrawn="1"/>
        </p:nvGrpSpPr>
        <p:grpSpPr>
          <a:xfrm flipH="1">
            <a:off x="3668370" y="2448727"/>
            <a:ext cx="1382730" cy="1107137"/>
            <a:chOff x="7322663" y="2685869"/>
            <a:chExt cx="1547767" cy="1239281"/>
          </a:xfrm>
        </p:grpSpPr>
        <p:sp>
          <p:nvSpPr>
            <p:cNvPr id="13" name="Arc 12">
              <a:extLst>
                <a:ext uri="{FF2B5EF4-FFF2-40B4-BE49-F238E27FC236}">
                  <a16:creationId xmlns:a16="http://schemas.microsoft.com/office/drawing/2014/main" id="{162E81B1-D9E4-0D41-A456-E3ABB194DA6B}"/>
                </a:ext>
              </a:extLst>
            </p:cNvPr>
            <p:cNvSpPr/>
            <p:nvPr/>
          </p:nvSpPr>
          <p:spPr>
            <a:xfrm rot="9900000">
              <a:off x="7322663" y="2685869"/>
              <a:ext cx="1026767" cy="1234599"/>
            </a:xfrm>
            <a:prstGeom prst="arc">
              <a:avLst>
                <a:gd name="adj1" fmla="val 13642370"/>
                <a:gd name="adj2" fmla="val 19118168"/>
              </a:avLst>
            </a:prstGeom>
            <a:noFill/>
            <a:ln w="28575">
              <a:solidFill>
                <a:srgbClr val="7F3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a:extLst>
                <a:ext uri="{FF2B5EF4-FFF2-40B4-BE49-F238E27FC236}">
                  <a16:creationId xmlns:a16="http://schemas.microsoft.com/office/drawing/2014/main" id="{B02198D3-1636-3843-9B9E-CB03AC92417A}"/>
                </a:ext>
              </a:extLst>
            </p:cNvPr>
            <p:cNvSpPr/>
            <p:nvPr/>
          </p:nvSpPr>
          <p:spPr>
            <a:xfrm rot="8100000">
              <a:off x="7885789" y="2914359"/>
              <a:ext cx="984641" cy="1010791"/>
            </a:xfrm>
            <a:prstGeom prst="arc">
              <a:avLst>
                <a:gd name="adj1" fmla="val 14610418"/>
                <a:gd name="adj2" fmla="val 20778670"/>
              </a:avLst>
            </a:prstGeom>
            <a:noFill/>
            <a:ln w="28575">
              <a:solidFill>
                <a:srgbClr val="7F3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D9AC5665-C879-F04B-9964-CD16F8EFE7FC}"/>
              </a:ext>
            </a:extLst>
          </p:cNvPr>
          <p:cNvGrpSpPr/>
          <p:nvPr userDrawn="1"/>
        </p:nvGrpSpPr>
        <p:grpSpPr>
          <a:xfrm>
            <a:off x="7131505" y="2448727"/>
            <a:ext cx="1382730" cy="1107137"/>
            <a:chOff x="7322663" y="2685869"/>
            <a:chExt cx="1547767" cy="1239281"/>
          </a:xfrm>
        </p:grpSpPr>
        <p:sp>
          <p:nvSpPr>
            <p:cNvPr id="16" name="Arc 15">
              <a:extLst>
                <a:ext uri="{FF2B5EF4-FFF2-40B4-BE49-F238E27FC236}">
                  <a16:creationId xmlns:a16="http://schemas.microsoft.com/office/drawing/2014/main" id="{B0F716C0-A185-7A4B-A9D4-0EF04FD32219}"/>
                </a:ext>
              </a:extLst>
            </p:cNvPr>
            <p:cNvSpPr/>
            <p:nvPr/>
          </p:nvSpPr>
          <p:spPr>
            <a:xfrm rot="9900000">
              <a:off x="7322663" y="2685869"/>
              <a:ext cx="1026767" cy="1234599"/>
            </a:xfrm>
            <a:prstGeom prst="arc">
              <a:avLst>
                <a:gd name="adj1" fmla="val 13642370"/>
                <a:gd name="adj2" fmla="val 19118168"/>
              </a:avLst>
            </a:prstGeom>
            <a:noFill/>
            <a:ln w="28575">
              <a:solidFill>
                <a:srgbClr val="7F3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F4EF8FC4-97A7-6F4D-9EE8-68F886FF76A1}"/>
                </a:ext>
              </a:extLst>
            </p:cNvPr>
            <p:cNvSpPr/>
            <p:nvPr/>
          </p:nvSpPr>
          <p:spPr>
            <a:xfrm rot="8100000">
              <a:off x="7885789" y="2914359"/>
              <a:ext cx="984641" cy="1010791"/>
            </a:xfrm>
            <a:prstGeom prst="arc">
              <a:avLst>
                <a:gd name="adj1" fmla="val 14610418"/>
                <a:gd name="adj2" fmla="val 20778670"/>
              </a:avLst>
            </a:prstGeom>
            <a:noFill/>
            <a:ln w="28575">
              <a:solidFill>
                <a:srgbClr val="7F3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8" name="Group 17" descr="Branches with leaves">
            <a:extLst>
              <a:ext uri="{FF2B5EF4-FFF2-40B4-BE49-F238E27FC236}">
                <a16:creationId xmlns:a16="http://schemas.microsoft.com/office/drawing/2014/main" id="{CA0F2FFB-AAA8-454D-B14E-F3FA88BBDCF9}"/>
              </a:ext>
            </a:extLst>
          </p:cNvPr>
          <p:cNvGrpSpPr/>
          <p:nvPr userDrawn="1"/>
        </p:nvGrpSpPr>
        <p:grpSpPr>
          <a:xfrm flipH="1">
            <a:off x="6614563" y="94554"/>
            <a:ext cx="3865836" cy="5079242"/>
            <a:chOff x="1702898" y="-2298"/>
            <a:chExt cx="3865836" cy="5079242"/>
          </a:xfrm>
        </p:grpSpPr>
        <p:pic>
          <p:nvPicPr>
            <p:cNvPr id="19" name="Graphic 18">
              <a:extLst>
                <a:ext uri="{FF2B5EF4-FFF2-40B4-BE49-F238E27FC236}">
                  <a16:creationId xmlns:a16="http://schemas.microsoft.com/office/drawing/2014/main" id="{BC720FD4-6592-7441-B4FD-E306059873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394157">
              <a:off x="2833542" y="1574739"/>
              <a:ext cx="558922" cy="1605109"/>
            </a:xfrm>
            <a:prstGeom prst="rect">
              <a:avLst/>
            </a:prstGeom>
          </p:spPr>
        </p:pic>
        <p:pic>
          <p:nvPicPr>
            <p:cNvPr id="20" name="Graphic 19">
              <a:extLst>
                <a:ext uri="{FF2B5EF4-FFF2-40B4-BE49-F238E27FC236}">
                  <a16:creationId xmlns:a16="http://schemas.microsoft.com/office/drawing/2014/main" id="{6E545BB3-FBC9-BF45-9DC0-065109FD72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115548">
              <a:off x="3278785" y="722465"/>
              <a:ext cx="916820" cy="2632920"/>
            </a:xfrm>
            <a:prstGeom prst="rect">
              <a:avLst/>
            </a:prstGeom>
          </p:spPr>
        </p:pic>
        <p:pic>
          <p:nvPicPr>
            <p:cNvPr id="21" name="Graphic 20">
              <a:extLst>
                <a:ext uri="{FF2B5EF4-FFF2-40B4-BE49-F238E27FC236}">
                  <a16:creationId xmlns:a16="http://schemas.microsoft.com/office/drawing/2014/main" id="{2B448F81-1AE9-C540-88A7-7DF02EBA3C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703303">
              <a:off x="3481335" y="2556178"/>
              <a:ext cx="1078259" cy="3096539"/>
            </a:xfrm>
            <a:prstGeom prst="rect">
              <a:avLst/>
            </a:prstGeom>
          </p:spPr>
        </p:pic>
        <p:pic>
          <p:nvPicPr>
            <p:cNvPr id="22" name="Graphic 21">
              <a:extLst>
                <a:ext uri="{FF2B5EF4-FFF2-40B4-BE49-F238E27FC236}">
                  <a16:creationId xmlns:a16="http://schemas.microsoft.com/office/drawing/2014/main" id="{DCFC9A9D-562A-1649-80D1-EE6F74448B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659668">
              <a:off x="2416966" y="1735333"/>
              <a:ext cx="762976" cy="2191111"/>
            </a:xfrm>
            <a:prstGeom prst="rect">
              <a:avLst/>
            </a:prstGeom>
          </p:spPr>
        </p:pic>
        <p:pic>
          <p:nvPicPr>
            <p:cNvPr id="23" name="Graphic 22">
              <a:extLst>
                <a:ext uri="{FF2B5EF4-FFF2-40B4-BE49-F238E27FC236}">
                  <a16:creationId xmlns:a16="http://schemas.microsoft.com/office/drawing/2014/main" id="{D4828BB8-1739-8440-B0E7-D6ABC1AB76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889546">
              <a:off x="4354583" y="4011072"/>
              <a:ext cx="550583" cy="1581161"/>
            </a:xfrm>
            <a:prstGeom prst="rect">
              <a:avLst/>
            </a:prstGeom>
          </p:spPr>
        </p:pic>
        <p:pic>
          <p:nvPicPr>
            <p:cNvPr id="24" name="Graphic 23">
              <a:extLst>
                <a:ext uri="{FF2B5EF4-FFF2-40B4-BE49-F238E27FC236}">
                  <a16:creationId xmlns:a16="http://schemas.microsoft.com/office/drawing/2014/main" id="{01E4AB4F-496B-E548-B252-7CD56B3409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900000">
              <a:off x="4871572" y="3238364"/>
              <a:ext cx="445176" cy="1278449"/>
            </a:xfrm>
            <a:prstGeom prst="rect">
              <a:avLst/>
            </a:prstGeom>
          </p:spPr>
        </p:pic>
        <p:pic>
          <p:nvPicPr>
            <p:cNvPr id="25" name="Graphic 24">
              <a:extLst>
                <a:ext uri="{FF2B5EF4-FFF2-40B4-BE49-F238E27FC236}">
                  <a16:creationId xmlns:a16="http://schemas.microsoft.com/office/drawing/2014/main" id="{16EA781E-CFA9-064E-92CC-B60D95DF0D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93716">
              <a:off x="3781726" y="907980"/>
              <a:ext cx="436049" cy="1252243"/>
            </a:xfrm>
            <a:prstGeom prst="rect">
              <a:avLst/>
            </a:prstGeom>
          </p:spPr>
        </p:pic>
        <p:pic>
          <p:nvPicPr>
            <p:cNvPr id="26" name="Graphic 25">
              <a:extLst>
                <a:ext uri="{FF2B5EF4-FFF2-40B4-BE49-F238E27FC236}">
                  <a16:creationId xmlns:a16="http://schemas.microsoft.com/office/drawing/2014/main" id="{C9EED5A5-DED3-C64E-9D48-34530A43C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420388">
              <a:off x="3903385" y="-2298"/>
              <a:ext cx="704064" cy="2021927"/>
            </a:xfrm>
            <a:prstGeom prst="rect">
              <a:avLst/>
            </a:prstGeom>
          </p:spPr>
        </p:pic>
        <p:pic>
          <p:nvPicPr>
            <p:cNvPr id="27" name="Graphic 26">
              <a:extLst>
                <a:ext uri="{FF2B5EF4-FFF2-40B4-BE49-F238E27FC236}">
                  <a16:creationId xmlns:a16="http://schemas.microsoft.com/office/drawing/2014/main" id="{FFEFDC52-4E6A-8047-BFB8-23B0DC21DE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679225">
              <a:off x="4792484" y="599363"/>
              <a:ext cx="535509" cy="1537872"/>
            </a:xfrm>
            <a:prstGeom prst="rect">
              <a:avLst/>
            </a:prstGeom>
          </p:spPr>
        </p:pic>
      </p:grpSp>
      <p:grpSp>
        <p:nvGrpSpPr>
          <p:cNvPr id="28" name="Group 27" descr="Branches with leaves">
            <a:extLst>
              <a:ext uri="{FF2B5EF4-FFF2-40B4-BE49-F238E27FC236}">
                <a16:creationId xmlns:a16="http://schemas.microsoft.com/office/drawing/2014/main" id="{C6374749-DAB9-6C4C-BA87-791DA6E97D1E}"/>
              </a:ext>
            </a:extLst>
          </p:cNvPr>
          <p:cNvGrpSpPr/>
          <p:nvPr userDrawn="1"/>
        </p:nvGrpSpPr>
        <p:grpSpPr>
          <a:xfrm>
            <a:off x="1702898" y="94554"/>
            <a:ext cx="3865836" cy="5079242"/>
            <a:chOff x="1702898" y="-2298"/>
            <a:chExt cx="3865836" cy="5079242"/>
          </a:xfrm>
        </p:grpSpPr>
        <p:pic>
          <p:nvPicPr>
            <p:cNvPr id="29" name="Graphic 28">
              <a:extLst>
                <a:ext uri="{FF2B5EF4-FFF2-40B4-BE49-F238E27FC236}">
                  <a16:creationId xmlns:a16="http://schemas.microsoft.com/office/drawing/2014/main" id="{91CD6CA3-F5AB-EB46-99B1-4CE2D2A759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394157">
              <a:off x="2833542" y="1574739"/>
              <a:ext cx="558922" cy="1605109"/>
            </a:xfrm>
            <a:prstGeom prst="rect">
              <a:avLst/>
            </a:prstGeom>
          </p:spPr>
        </p:pic>
        <p:pic>
          <p:nvPicPr>
            <p:cNvPr id="30" name="Graphic 29">
              <a:extLst>
                <a:ext uri="{FF2B5EF4-FFF2-40B4-BE49-F238E27FC236}">
                  <a16:creationId xmlns:a16="http://schemas.microsoft.com/office/drawing/2014/main" id="{DA55C312-DB39-2F49-A4F8-0B2BFE1634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115548">
              <a:off x="3278785" y="722465"/>
              <a:ext cx="916820" cy="2632920"/>
            </a:xfrm>
            <a:prstGeom prst="rect">
              <a:avLst/>
            </a:prstGeom>
          </p:spPr>
        </p:pic>
        <p:pic>
          <p:nvPicPr>
            <p:cNvPr id="31" name="Graphic 30">
              <a:extLst>
                <a:ext uri="{FF2B5EF4-FFF2-40B4-BE49-F238E27FC236}">
                  <a16:creationId xmlns:a16="http://schemas.microsoft.com/office/drawing/2014/main" id="{C90FC76F-94B3-2049-AC97-3246849A8A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703303">
              <a:off x="3481335" y="2556178"/>
              <a:ext cx="1078259" cy="3096539"/>
            </a:xfrm>
            <a:prstGeom prst="rect">
              <a:avLst/>
            </a:prstGeom>
          </p:spPr>
        </p:pic>
        <p:pic>
          <p:nvPicPr>
            <p:cNvPr id="32" name="Graphic 31">
              <a:extLst>
                <a:ext uri="{FF2B5EF4-FFF2-40B4-BE49-F238E27FC236}">
                  <a16:creationId xmlns:a16="http://schemas.microsoft.com/office/drawing/2014/main" id="{5583EBDA-766B-5243-8134-B3D4382B40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659668">
              <a:off x="2416966" y="1735333"/>
              <a:ext cx="762976" cy="2191111"/>
            </a:xfrm>
            <a:prstGeom prst="rect">
              <a:avLst/>
            </a:prstGeom>
          </p:spPr>
        </p:pic>
        <p:pic>
          <p:nvPicPr>
            <p:cNvPr id="33" name="Graphic 32">
              <a:extLst>
                <a:ext uri="{FF2B5EF4-FFF2-40B4-BE49-F238E27FC236}">
                  <a16:creationId xmlns:a16="http://schemas.microsoft.com/office/drawing/2014/main" id="{C8D4D4B9-0B55-3943-9783-71403D0A6C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889546">
              <a:off x="4354583" y="4011072"/>
              <a:ext cx="550583" cy="1581161"/>
            </a:xfrm>
            <a:prstGeom prst="rect">
              <a:avLst/>
            </a:prstGeom>
          </p:spPr>
        </p:pic>
        <p:pic>
          <p:nvPicPr>
            <p:cNvPr id="34" name="Graphic 33">
              <a:extLst>
                <a:ext uri="{FF2B5EF4-FFF2-40B4-BE49-F238E27FC236}">
                  <a16:creationId xmlns:a16="http://schemas.microsoft.com/office/drawing/2014/main" id="{117CC073-A220-DE4F-8008-15DA67D80D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900000">
              <a:off x="4871572" y="3238364"/>
              <a:ext cx="445176" cy="1278449"/>
            </a:xfrm>
            <a:prstGeom prst="rect">
              <a:avLst/>
            </a:prstGeom>
          </p:spPr>
        </p:pic>
        <p:pic>
          <p:nvPicPr>
            <p:cNvPr id="35" name="Graphic 34">
              <a:extLst>
                <a:ext uri="{FF2B5EF4-FFF2-40B4-BE49-F238E27FC236}">
                  <a16:creationId xmlns:a16="http://schemas.microsoft.com/office/drawing/2014/main" id="{FC84C985-A509-4042-924C-3A96E64CA6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93716">
              <a:off x="3781726" y="907980"/>
              <a:ext cx="436049" cy="1252243"/>
            </a:xfrm>
            <a:prstGeom prst="rect">
              <a:avLst/>
            </a:prstGeom>
          </p:spPr>
        </p:pic>
        <p:pic>
          <p:nvPicPr>
            <p:cNvPr id="36" name="Graphic 35">
              <a:extLst>
                <a:ext uri="{FF2B5EF4-FFF2-40B4-BE49-F238E27FC236}">
                  <a16:creationId xmlns:a16="http://schemas.microsoft.com/office/drawing/2014/main" id="{0AF9B938-E96B-954D-8522-2784CD3849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420388">
              <a:off x="3903385" y="-2298"/>
              <a:ext cx="704064" cy="2021927"/>
            </a:xfrm>
            <a:prstGeom prst="rect">
              <a:avLst/>
            </a:prstGeom>
          </p:spPr>
        </p:pic>
        <p:pic>
          <p:nvPicPr>
            <p:cNvPr id="37" name="Graphic 36">
              <a:extLst>
                <a:ext uri="{FF2B5EF4-FFF2-40B4-BE49-F238E27FC236}">
                  <a16:creationId xmlns:a16="http://schemas.microsoft.com/office/drawing/2014/main" id="{9E8FE4E8-CFA4-E441-BD54-A1B848CB8C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679225">
              <a:off x="4792484" y="599363"/>
              <a:ext cx="535509" cy="1537872"/>
            </a:xfrm>
            <a:prstGeom prst="rect">
              <a:avLst/>
            </a:prstGeom>
          </p:spPr>
        </p:pic>
      </p:grpSp>
      <p:pic>
        <p:nvPicPr>
          <p:cNvPr id="38" name="Graphic 37" descr="Trunk">
            <a:extLst>
              <a:ext uri="{FF2B5EF4-FFF2-40B4-BE49-F238E27FC236}">
                <a16:creationId xmlns:a16="http://schemas.microsoft.com/office/drawing/2014/main" id="{A6F7C0FC-4CED-1F47-8A05-CDFF977971E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575795" y="3759336"/>
            <a:ext cx="5362752" cy="3154559"/>
          </a:xfrm>
          <a:prstGeom prst="rect">
            <a:avLst/>
          </a:prstGeom>
        </p:spPr>
      </p:pic>
      <p:sp>
        <p:nvSpPr>
          <p:cNvPr id="50" name="Arc 49">
            <a:extLst>
              <a:ext uri="{FF2B5EF4-FFF2-40B4-BE49-F238E27FC236}">
                <a16:creationId xmlns:a16="http://schemas.microsoft.com/office/drawing/2014/main" id="{07B8F9A2-F1FA-094F-966D-FDAF93068F15}"/>
              </a:ext>
            </a:extLst>
          </p:cNvPr>
          <p:cNvSpPr/>
          <p:nvPr userDrawn="1"/>
        </p:nvSpPr>
        <p:spPr>
          <a:xfrm rot="8100000">
            <a:off x="5355387" y="1801093"/>
            <a:ext cx="1519689" cy="1519689"/>
          </a:xfrm>
          <a:prstGeom prst="arc">
            <a:avLst/>
          </a:prstGeom>
          <a:noFill/>
          <a:ln w="28575">
            <a:solidFill>
              <a:srgbClr val="7F3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Arc 50">
            <a:extLst>
              <a:ext uri="{FF2B5EF4-FFF2-40B4-BE49-F238E27FC236}">
                <a16:creationId xmlns:a16="http://schemas.microsoft.com/office/drawing/2014/main" id="{9BDAE6C9-0FC1-BA45-8894-A2D0EB925EF0}"/>
              </a:ext>
            </a:extLst>
          </p:cNvPr>
          <p:cNvSpPr/>
          <p:nvPr userDrawn="1"/>
        </p:nvSpPr>
        <p:spPr>
          <a:xfrm rot="8100000">
            <a:off x="6926597" y="1976977"/>
            <a:ext cx="372825" cy="372825"/>
          </a:xfrm>
          <a:prstGeom prst="arc">
            <a:avLst/>
          </a:prstGeom>
          <a:noFill/>
          <a:ln w="28575">
            <a:solidFill>
              <a:srgbClr val="7F3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Arc 51">
            <a:extLst>
              <a:ext uri="{FF2B5EF4-FFF2-40B4-BE49-F238E27FC236}">
                <a16:creationId xmlns:a16="http://schemas.microsoft.com/office/drawing/2014/main" id="{BB34D11A-B4B7-3C4E-B410-B16C2BB333B5}"/>
              </a:ext>
            </a:extLst>
          </p:cNvPr>
          <p:cNvSpPr/>
          <p:nvPr userDrawn="1"/>
        </p:nvSpPr>
        <p:spPr>
          <a:xfrm rot="8100000">
            <a:off x="4900367" y="1976977"/>
            <a:ext cx="372825" cy="372825"/>
          </a:xfrm>
          <a:prstGeom prst="arc">
            <a:avLst/>
          </a:prstGeom>
          <a:noFill/>
          <a:ln w="28575">
            <a:solidFill>
              <a:srgbClr val="7F3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4" name="Graphic 53" descr="Heart">
            <a:extLst>
              <a:ext uri="{FF2B5EF4-FFF2-40B4-BE49-F238E27FC236}">
                <a16:creationId xmlns:a16="http://schemas.microsoft.com/office/drawing/2014/main" id="{BD56128B-BF40-9943-A97F-75762114290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632309" y="2358830"/>
            <a:ext cx="914400" cy="914400"/>
          </a:xfrm>
          <a:prstGeom prst="rect">
            <a:avLst/>
          </a:prstGeom>
        </p:spPr>
      </p:pic>
      <p:grpSp>
        <p:nvGrpSpPr>
          <p:cNvPr id="55" name="Group 54" descr="Grass">
            <a:extLst>
              <a:ext uri="{FF2B5EF4-FFF2-40B4-BE49-F238E27FC236}">
                <a16:creationId xmlns:a16="http://schemas.microsoft.com/office/drawing/2014/main" id="{3284BA97-1E28-A84C-BF91-4E8C011BA258}"/>
              </a:ext>
            </a:extLst>
          </p:cNvPr>
          <p:cNvGrpSpPr/>
          <p:nvPr userDrawn="1"/>
        </p:nvGrpSpPr>
        <p:grpSpPr>
          <a:xfrm>
            <a:off x="0" y="5421220"/>
            <a:ext cx="12278803" cy="1441448"/>
            <a:chOff x="0" y="5421220"/>
            <a:chExt cx="12278803" cy="1441448"/>
          </a:xfrm>
        </p:grpSpPr>
        <p:pic>
          <p:nvPicPr>
            <p:cNvPr id="56" name="Graphic 55">
              <a:extLst>
                <a:ext uri="{FF2B5EF4-FFF2-40B4-BE49-F238E27FC236}">
                  <a16:creationId xmlns:a16="http://schemas.microsoft.com/office/drawing/2014/main" id="{2356C295-099B-7F47-8CAB-EF8B13F5F2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0" y="5421220"/>
              <a:ext cx="6644919" cy="1441448"/>
            </a:xfrm>
            <a:prstGeom prst="rect">
              <a:avLst/>
            </a:prstGeom>
          </p:spPr>
        </p:pic>
        <p:pic>
          <p:nvPicPr>
            <p:cNvPr id="57" name="Graphic 56" descr="Grass">
              <a:extLst>
                <a:ext uri="{FF2B5EF4-FFF2-40B4-BE49-F238E27FC236}">
                  <a16:creationId xmlns:a16="http://schemas.microsoft.com/office/drawing/2014/main" id="{043E706D-19F5-5540-AA59-8F55C5AFE0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33884" y="5421220"/>
              <a:ext cx="6644919" cy="1441448"/>
            </a:xfrm>
            <a:prstGeom prst="rect">
              <a:avLst/>
            </a:prstGeom>
          </p:spPr>
        </p:pic>
      </p:grpSp>
    </p:spTree>
    <p:extLst>
      <p:ext uri="{BB962C8B-B14F-4D97-AF65-F5344CB8AC3E}">
        <p14:creationId xmlns:p14="http://schemas.microsoft.com/office/powerpoint/2010/main" val="88027097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CE0C1-064F-08CA-E12A-3005EDF10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D3717A-4AD2-06B4-96A6-92E97335C0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296B9-D2C8-7E06-963A-A3379FFD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97D6E-F0CC-44E9-9DB5-DAAA077FCF96}" type="datetimeFigureOut">
              <a:rPr lang="en-GB" smtClean="0"/>
              <a:t>04/10/2022</a:t>
            </a:fld>
            <a:endParaRPr lang="en-GB"/>
          </a:p>
        </p:txBody>
      </p:sp>
      <p:sp>
        <p:nvSpPr>
          <p:cNvPr id="5" name="Footer Placeholder 4">
            <a:extLst>
              <a:ext uri="{FF2B5EF4-FFF2-40B4-BE49-F238E27FC236}">
                <a16:creationId xmlns:a16="http://schemas.microsoft.com/office/drawing/2014/main" id="{7788A8A2-425B-9A0A-7CA4-D379D5D42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DD9F2A-2794-0FCA-5CBE-86A0FD2D3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F85-854A-4117-BCA1-BB6B0B247681}" type="slidenum">
              <a:rPr lang="en-GB" smtClean="0"/>
              <a:t>‹#›</a:t>
            </a:fld>
            <a:endParaRPr lang="en-GB"/>
          </a:p>
        </p:txBody>
      </p:sp>
    </p:spTree>
    <p:extLst>
      <p:ext uri="{BB962C8B-B14F-4D97-AF65-F5344CB8AC3E}">
        <p14:creationId xmlns:p14="http://schemas.microsoft.com/office/powerpoint/2010/main" val="739671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39">
            <a:extLst>
              <a:ext uri="{FF2B5EF4-FFF2-40B4-BE49-F238E27FC236}">
                <a16:creationId xmlns:a16="http://schemas.microsoft.com/office/drawing/2014/main" id="{B07BD10D-A5FC-453B-B98A-97AA8332DBD1}"/>
              </a:ext>
            </a:extLst>
          </p:cNvPr>
          <p:cNvSpPr>
            <a:spLocks noGrp="1"/>
          </p:cNvSpPr>
          <p:nvPr>
            <p:ph type="title"/>
          </p:nvPr>
        </p:nvSpPr>
        <p:spPr/>
        <p:txBody>
          <a:bodyPr/>
          <a:lstStyle/>
          <a:p>
            <a:r>
              <a:rPr lang="en-US" dirty="0"/>
              <a:t>Who am I ?</a:t>
            </a:r>
          </a:p>
        </p:txBody>
      </p:sp>
      <p:sp>
        <p:nvSpPr>
          <p:cNvPr id="37" name="Text Placeholder 36">
            <a:extLst>
              <a:ext uri="{FF2B5EF4-FFF2-40B4-BE49-F238E27FC236}">
                <a16:creationId xmlns:a16="http://schemas.microsoft.com/office/drawing/2014/main" id="{13D278CE-70C7-2241-A38E-5552BBE3AFA2}"/>
              </a:ext>
            </a:extLst>
          </p:cNvPr>
          <p:cNvSpPr>
            <a:spLocks noGrp="1"/>
          </p:cNvSpPr>
          <p:nvPr>
            <p:ph type="body" sz="quarter" idx="10"/>
          </p:nvPr>
        </p:nvSpPr>
        <p:spPr/>
        <p:txBody>
          <a:bodyPr/>
          <a:lstStyle/>
          <a:p>
            <a:r>
              <a:rPr lang="en-US" dirty="0"/>
              <a:t>I offer…</a:t>
            </a:r>
          </a:p>
        </p:txBody>
      </p:sp>
      <p:sp>
        <p:nvSpPr>
          <p:cNvPr id="38" name="Text Placeholder 37">
            <a:extLst>
              <a:ext uri="{FF2B5EF4-FFF2-40B4-BE49-F238E27FC236}">
                <a16:creationId xmlns:a16="http://schemas.microsoft.com/office/drawing/2014/main" id="{25722CFF-F2B8-CE41-B11F-4C308FF9EA6D}"/>
              </a:ext>
            </a:extLst>
          </p:cNvPr>
          <p:cNvSpPr>
            <a:spLocks noGrp="1"/>
          </p:cNvSpPr>
          <p:nvPr>
            <p:ph type="body" sz="quarter" idx="11"/>
          </p:nvPr>
        </p:nvSpPr>
        <p:spPr>
          <a:xfrm>
            <a:off x="3832720" y="3216639"/>
            <a:ext cx="686890" cy="389686"/>
          </a:xfrm>
        </p:spPr>
        <p:txBody>
          <a:bodyPr/>
          <a:lstStyle/>
          <a:p>
            <a:r>
              <a:rPr lang="en-US" dirty="0"/>
              <a:t>Key Experiences and relationships</a:t>
            </a:r>
          </a:p>
        </p:txBody>
      </p:sp>
      <p:sp>
        <p:nvSpPr>
          <p:cNvPr id="39" name="Text Placeholder 38">
            <a:extLst>
              <a:ext uri="{FF2B5EF4-FFF2-40B4-BE49-F238E27FC236}">
                <a16:creationId xmlns:a16="http://schemas.microsoft.com/office/drawing/2014/main" id="{8304ABF2-1EDB-0C4D-9EA2-6549D03CB6D2}"/>
              </a:ext>
            </a:extLst>
          </p:cNvPr>
          <p:cNvSpPr>
            <a:spLocks noGrp="1"/>
          </p:cNvSpPr>
          <p:nvPr>
            <p:ph type="body" sz="quarter" idx="12"/>
          </p:nvPr>
        </p:nvSpPr>
        <p:spPr/>
        <p:txBody>
          <a:bodyPr/>
          <a:lstStyle/>
          <a:p>
            <a:r>
              <a:rPr lang="en-US" dirty="0"/>
              <a:t>My identity- family, culture</a:t>
            </a:r>
          </a:p>
        </p:txBody>
      </p:sp>
      <p:sp>
        <p:nvSpPr>
          <p:cNvPr id="40" name="Text Placeholder 39">
            <a:extLst>
              <a:ext uri="{FF2B5EF4-FFF2-40B4-BE49-F238E27FC236}">
                <a16:creationId xmlns:a16="http://schemas.microsoft.com/office/drawing/2014/main" id="{8C0627DE-B70B-D541-8B5C-5A3758689561}"/>
              </a:ext>
            </a:extLst>
          </p:cNvPr>
          <p:cNvSpPr>
            <a:spLocks noGrp="1"/>
          </p:cNvSpPr>
          <p:nvPr>
            <p:ph type="body" sz="quarter" idx="13"/>
          </p:nvPr>
        </p:nvSpPr>
        <p:spPr/>
        <p:txBody>
          <a:bodyPr/>
          <a:lstStyle/>
          <a:p>
            <a:r>
              <a:rPr lang="en-US" dirty="0"/>
              <a:t>Technical ability</a:t>
            </a:r>
          </a:p>
        </p:txBody>
      </p:sp>
      <p:sp>
        <p:nvSpPr>
          <p:cNvPr id="41" name="Text Placeholder 40">
            <a:extLst>
              <a:ext uri="{FF2B5EF4-FFF2-40B4-BE49-F238E27FC236}">
                <a16:creationId xmlns:a16="http://schemas.microsoft.com/office/drawing/2014/main" id="{B81FF7FA-D59B-CA46-9665-409E404A30CF}"/>
              </a:ext>
            </a:extLst>
          </p:cNvPr>
          <p:cNvSpPr>
            <a:spLocks noGrp="1"/>
          </p:cNvSpPr>
          <p:nvPr>
            <p:ph type="body" sz="quarter" idx="14"/>
          </p:nvPr>
        </p:nvSpPr>
        <p:spPr/>
        <p:txBody>
          <a:bodyPr/>
          <a:lstStyle/>
          <a:p>
            <a:r>
              <a:rPr lang="en-US" dirty="0"/>
              <a:t>Business know-how</a:t>
            </a:r>
          </a:p>
        </p:txBody>
      </p:sp>
      <p:sp>
        <p:nvSpPr>
          <p:cNvPr id="42" name="Text Placeholder 41">
            <a:extLst>
              <a:ext uri="{FF2B5EF4-FFF2-40B4-BE49-F238E27FC236}">
                <a16:creationId xmlns:a16="http://schemas.microsoft.com/office/drawing/2014/main" id="{0D19E550-02B7-9843-86A5-4BF71D4C1A5C}"/>
              </a:ext>
            </a:extLst>
          </p:cNvPr>
          <p:cNvSpPr>
            <a:spLocks noGrp="1"/>
          </p:cNvSpPr>
          <p:nvPr>
            <p:ph type="body" sz="quarter" idx="15"/>
          </p:nvPr>
        </p:nvSpPr>
        <p:spPr/>
        <p:txBody>
          <a:bodyPr/>
          <a:lstStyle/>
          <a:p>
            <a:r>
              <a:rPr lang="en-US" dirty="0"/>
              <a:t>Making, creating, performing</a:t>
            </a:r>
          </a:p>
        </p:txBody>
      </p:sp>
      <p:sp>
        <p:nvSpPr>
          <p:cNvPr id="43" name="Text Placeholder 42">
            <a:extLst>
              <a:ext uri="{FF2B5EF4-FFF2-40B4-BE49-F238E27FC236}">
                <a16:creationId xmlns:a16="http://schemas.microsoft.com/office/drawing/2014/main" id="{958EDBB5-D1AE-0F4A-91BA-CC9C11CBAC9B}"/>
              </a:ext>
            </a:extLst>
          </p:cNvPr>
          <p:cNvSpPr>
            <a:spLocks noGrp="1"/>
          </p:cNvSpPr>
          <p:nvPr>
            <p:ph type="body" sz="quarter" idx="16"/>
          </p:nvPr>
        </p:nvSpPr>
        <p:spPr/>
        <p:txBody>
          <a:bodyPr/>
          <a:lstStyle/>
          <a:p>
            <a:r>
              <a:rPr lang="en-US" dirty="0"/>
              <a:t>Environment</a:t>
            </a:r>
          </a:p>
        </p:txBody>
      </p:sp>
      <p:sp>
        <p:nvSpPr>
          <p:cNvPr id="44" name="Text Placeholder 43">
            <a:extLst>
              <a:ext uri="{FF2B5EF4-FFF2-40B4-BE49-F238E27FC236}">
                <a16:creationId xmlns:a16="http://schemas.microsoft.com/office/drawing/2014/main" id="{3467541C-387C-1549-B21C-999820CC010E}"/>
              </a:ext>
            </a:extLst>
          </p:cNvPr>
          <p:cNvSpPr>
            <a:spLocks noGrp="1"/>
          </p:cNvSpPr>
          <p:nvPr>
            <p:ph type="body" sz="quarter" idx="17"/>
          </p:nvPr>
        </p:nvSpPr>
        <p:spPr/>
        <p:txBody>
          <a:bodyPr/>
          <a:lstStyle/>
          <a:p>
            <a:r>
              <a:rPr lang="en-US" dirty="0"/>
              <a:t>Purpose</a:t>
            </a:r>
          </a:p>
        </p:txBody>
      </p:sp>
      <p:sp>
        <p:nvSpPr>
          <p:cNvPr id="45" name="Text Placeholder 44">
            <a:extLst>
              <a:ext uri="{FF2B5EF4-FFF2-40B4-BE49-F238E27FC236}">
                <a16:creationId xmlns:a16="http://schemas.microsoft.com/office/drawing/2014/main" id="{9008FBF5-1993-8E42-85FE-DCAD7CB9CCF7}"/>
              </a:ext>
            </a:extLst>
          </p:cNvPr>
          <p:cNvSpPr>
            <a:spLocks noGrp="1"/>
          </p:cNvSpPr>
          <p:nvPr>
            <p:ph type="body" sz="quarter" idx="18"/>
          </p:nvPr>
        </p:nvSpPr>
        <p:spPr/>
        <p:txBody>
          <a:bodyPr/>
          <a:lstStyle/>
          <a:p>
            <a:r>
              <a:rPr lang="en-US" dirty="0"/>
              <a:t>Audience</a:t>
            </a:r>
          </a:p>
        </p:txBody>
      </p:sp>
      <p:sp>
        <p:nvSpPr>
          <p:cNvPr id="46" name="Text Placeholder 45">
            <a:extLst>
              <a:ext uri="{FF2B5EF4-FFF2-40B4-BE49-F238E27FC236}">
                <a16:creationId xmlns:a16="http://schemas.microsoft.com/office/drawing/2014/main" id="{8362EEFD-FA35-4740-809E-3124E8AA9C3C}"/>
              </a:ext>
            </a:extLst>
          </p:cNvPr>
          <p:cNvSpPr>
            <a:spLocks noGrp="1"/>
          </p:cNvSpPr>
          <p:nvPr>
            <p:ph type="body" sz="quarter" idx="19"/>
          </p:nvPr>
        </p:nvSpPr>
        <p:spPr/>
        <p:txBody>
          <a:bodyPr/>
          <a:lstStyle/>
          <a:p>
            <a:r>
              <a:rPr lang="en-US" dirty="0"/>
              <a:t>Opportunities</a:t>
            </a:r>
          </a:p>
        </p:txBody>
      </p:sp>
      <p:sp>
        <p:nvSpPr>
          <p:cNvPr id="47" name="Text Placeholder 46">
            <a:extLst>
              <a:ext uri="{FF2B5EF4-FFF2-40B4-BE49-F238E27FC236}">
                <a16:creationId xmlns:a16="http://schemas.microsoft.com/office/drawing/2014/main" id="{2ACAD5B0-D41A-8E40-B75A-8246E4B2560E}"/>
              </a:ext>
            </a:extLst>
          </p:cNvPr>
          <p:cNvSpPr>
            <a:spLocks noGrp="1"/>
          </p:cNvSpPr>
          <p:nvPr>
            <p:ph type="body" sz="quarter" idx="22"/>
          </p:nvPr>
        </p:nvSpPr>
        <p:spPr>
          <a:xfrm>
            <a:off x="5548855" y="4670767"/>
            <a:ext cx="1094291" cy="502920"/>
          </a:xfrm>
        </p:spPr>
        <p:txBody>
          <a:bodyPr/>
          <a:lstStyle/>
          <a:p>
            <a:r>
              <a:rPr lang="en-US" dirty="0"/>
              <a:t>First name/Last name</a:t>
            </a:r>
          </a:p>
        </p:txBody>
      </p:sp>
      <p:sp>
        <p:nvSpPr>
          <p:cNvPr id="51" name="Text Placeholder 50">
            <a:extLst>
              <a:ext uri="{FF2B5EF4-FFF2-40B4-BE49-F238E27FC236}">
                <a16:creationId xmlns:a16="http://schemas.microsoft.com/office/drawing/2014/main" id="{5F660A29-C0A3-1D4B-A380-4E8B1B4611D4}"/>
              </a:ext>
            </a:extLst>
          </p:cNvPr>
          <p:cNvSpPr>
            <a:spLocks noGrp="1"/>
          </p:cNvSpPr>
          <p:nvPr>
            <p:ph type="body" sz="quarter" idx="41"/>
          </p:nvPr>
        </p:nvSpPr>
        <p:spPr/>
        <p:txBody>
          <a:bodyPr/>
          <a:lstStyle/>
          <a:p>
            <a:r>
              <a:rPr lang="en-US" dirty="0"/>
              <a:t>My likes</a:t>
            </a:r>
          </a:p>
        </p:txBody>
      </p:sp>
      <p:sp>
        <p:nvSpPr>
          <p:cNvPr id="53" name="Text Placeholder 52">
            <a:extLst>
              <a:ext uri="{FF2B5EF4-FFF2-40B4-BE49-F238E27FC236}">
                <a16:creationId xmlns:a16="http://schemas.microsoft.com/office/drawing/2014/main" id="{0EDA6E88-B812-A444-A217-DFA2138D06E0}"/>
              </a:ext>
            </a:extLst>
          </p:cNvPr>
          <p:cNvSpPr>
            <a:spLocks noGrp="1"/>
          </p:cNvSpPr>
          <p:nvPr>
            <p:ph type="body" sz="quarter" idx="42"/>
          </p:nvPr>
        </p:nvSpPr>
        <p:spPr/>
        <p:txBody>
          <a:bodyPr/>
          <a:lstStyle/>
          <a:p>
            <a:r>
              <a:rPr lang="en-US" dirty="0"/>
              <a:t>Interests</a:t>
            </a:r>
          </a:p>
        </p:txBody>
      </p:sp>
      <p:sp>
        <p:nvSpPr>
          <p:cNvPr id="58" name="Text Placeholder 57">
            <a:extLst>
              <a:ext uri="{FF2B5EF4-FFF2-40B4-BE49-F238E27FC236}">
                <a16:creationId xmlns:a16="http://schemas.microsoft.com/office/drawing/2014/main" id="{B370CD3D-1EFF-334F-A335-6BE2A946FA8E}"/>
              </a:ext>
            </a:extLst>
          </p:cNvPr>
          <p:cNvSpPr>
            <a:spLocks noGrp="1"/>
          </p:cNvSpPr>
          <p:nvPr>
            <p:ph type="body" sz="quarter" idx="45"/>
          </p:nvPr>
        </p:nvSpPr>
        <p:spPr>
          <a:xfrm>
            <a:off x="8205925" y="4492347"/>
            <a:ext cx="731520" cy="959869"/>
          </a:xfrm>
        </p:spPr>
        <p:txBody>
          <a:bodyPr/>
          <a:lstStyle/>
          <a:p>
            <a:r>
              <a:rPr lang="en-US" dirty="0"/>
              <a:t>My brand-adjectives to describe me and my values</a:t>
            </a:r>
          </a:p>
        </p:txBody>
      </p:sp>
      <p:sp>
        <p:nvSpPr>
          <p:cNvPr id="59" name="Text Placeholder 58">
            <a:extLst>
              <a:ext uri="{FF2B5EF4-FFF2-40B4-BE49-F238E27FC236}">
                <a16:creationId xmlns:a16="http://schemas.microsoft.com/office/drawing/2014/main" id="{00CC811B-7399-D640-8A35-4ACD5ACBC8DF}"/>
              </a:ext>
            </a:extLst>
          </p:cNvPr>
          <p:cNvSpPr>
            <a:spLocks noGrp="1"/>
          </p:cNvSpPr>
          <p:nvPr>
            <p:ph type="body" sz="quarter" idx="46"/>
          </p:nvPr>
        </p:nvSpPr>
        <p:spPr>
          <a:xfrm>
            <a:off x="9212996" y="4166410"/>
            <a:ext cx="731520" cy="502920"/>
          </a:xfrm>
        </p:spPr>
        <p:txBody>
          <a:bodyPr/>
          <a:lstStyle/>
          <a:p>
            <a:r>
              <a:rPr lang="en-US" dirty="0"/>
              <a:t>What I dislike</a:t>
            </a:r>
          </a:p>
        </p:txBody>
      </p:sp>
      <p:sp>
        <p:nvSpPr>
          <p:cNvPr id="60" name="Text Placeholder 59">
            <a:extLst>
              <a:ext uri="{FF2B5EF4-FFF2-40B4-BE49-F238E27FC236}">
                <a16:creationId xmlns:a16="http://schemas.microsoft.com/office/drawing/2014/main" id="{9B3673CA-21C6-7C4E-995E-401892CA7FD7}"/>
              </a:ext>
            </a:extLst>
          </p:cNvPr>
          <p:cNvSpPr>
            <a:spLocks noGrp="1"/>
          </p:cNvSpPr>
          <p:nvPr>
            <p:ph type="body" sz="quarter" idx="49"/>
          </p:nvPr>
        </p:nvSpPr>
        <p:spPr/>
        <p:txBody>
          <a:bodyPr/>
          <a:lstStyle/>
          <a:p>
            <a:r>
              <a:rPr lang="en-US" dirty="0"/>
              <a:t>Passions</a:t>
            </a:r>
          </a:p>
        </p:txBody>
      </p:sp>
      <p:sp>
        <p:nvSpPr>
          <p:cNvPr id="2" name="Text Placeholder 1">
            <a:extLst>
              <a:ext uri="{FF2B5EF4-FFF2-40B4-BE49-F238E27FC236}">
                <a16:creationId xmlns:a16="http://schemas.microsoft.com/office/drawing/2014/main" id="{50F39ED1-8C2B-424E-8318-EEE5489C39BB}"/>
              </a:ext>
            </a:extLst>
          </p:cNvPr>
          <p:cNvSpPr>
            <a:spLocks noGrp="1"/>
          </p:cNvSpPr>
          <p:nvPr>
            <p:ph type="body" sz="quarter" idx="50"/>
          </p:nvPr>
        </p:nvSpPr>
        <p:spPr/>
        <p:txBody>
          <a:bodyPr/>
          <a:lstStyle/>
          <a:p>
            <a:r>
              <a:rPr lang="en-US" dirty="0"/>
              <a:t>Skills and talents</a:t>
            </a:r>
          </a:p>
        </p:txBody>
      </p:sp>
      <p:sp>
        <p:nvSpPr>
          <p:cNvPr id="4" name="Picture Placeholder 3">
            <a:extLst>
              <a:ext uri="{FF2B5EF4-FFF2-40B4-BE49-F238E27FC236}">
                <a16:creationId xmlns:a16="http://schemas.microsoft.com/office/drawing/2014/main" id="{4E36F8D5-1E15-FF73-D0E8-BDF3C8607E91}"/>
              </a:ext>
            </a:extLst>
          </p:cNvPr>
          <p:cNvSpPr>
            <a:spLocks noGrp="1"/>
          </p:cNvSpPr>
          <p:nvPr>
            <p:ph type="pic" sz="quarter" idx="26"/>
          </p:nvPr>
        </p:nvSpPr>
        <p:spPr/>
      </p:sp>
      <p:sp>
        <p:nvSpPr>
          <p:cNvPr id="6" name="Picture Placeholder 5">
            <a:extLst>
              <a:ext uri="{FF2B5EF4-FFF2-40B4-BE49-F238E27FC236}">
                <a16:creationId xmlns:a16="http://schemas.microsoft.com/office/drawing/2014/main" id="{8A953FF6-A9E2-9F3D-7AB2-D17A21611B56}"/>
              </a:ext>
            </a:extLst>
          </p:cNvPr>
          <p:cNvSpPr>
            <a:spLocks noGrp="1"/>
          </p:cNvSpPr>
          <p:nvPr>
            <p:ph type="pic" sz="quarter" idx="51"/>
          </p:nvPr>
        </p:nvSpPr>
        <p:spPr/>
      </p:sp>
      <p:sp>
        <p:nvSpPr>
          <p:cNvPr id="8" name="Picture Placeholder 7">
            <a:extLst>
              <a:ext uri="{FF2B5EF4-FFF2-40B4-BE49-F238E27FC236}">
                <a16:creationId xmlns:a16="http://schemas.microsoft.com/office/drawing/2014/main" id="{C86B0196-7742-62B5-96C3-E460666D18BB}"/>
              </a:ext>
            </a:extLst>
          </p:cNvPr>
          <p:cNvSpPr>
            <a:spLocks noGrp="1"/>
          </p:cNvSpPr>
          <p:nvPr>
            <p:ph type="pic" sz="quarter" idx="44"/>
          </p:nvPr>
        </p:nvSpPr>
        <p:spPr/>
      </p:sp>
      <p:sp>
        <p:nvSpPr>
          <p:cNvPr id="5" name="Picture Placeholder 4">
            <a:extLst>
              <a:ext uri="{FF2B5EF4-FFF2-40B4-BE49-F238E27FC236}">
                <a16:creationId xmlns:a16="http://schemas.microsoft.com/office/drawing/2014/main" id="{9D04E021-B89D-5B8C-29E8-1F772572E292}"/>
              </a:ext>
            </a:extLst>
          </p:cNvPr>
          <p:cNvSpPr>
            <a:spLocks noGrp="1"/>
          </p:cNvSpPr>
          <p:nvPr>
            <p:ph type="pic" sz="quarter" idx="52"/>
          </p:nvPr>
        </p:nvSpPr>
        <p:spPr/>
      </p:sp>
      <p:sp>
        <p:nvSpPr>
          <p:cNvPr id="9" name="Picture Placeholder 8">
            <a:extLst>
              <a:ext uri="{FF2B5EF4-FFF2-40B4-BE49-F238E27FC236}">
                <a16:creationId xmlns:a16="http://schemas.microsoft.com/office/drawing/2014/main" id="{046ABA9A-161F-4360-C4C3-E1D42532FED5}"/>
              </a:ext>
            </a:extLst>
          </p:cNvPr>
          <p:cNvSpPr>
            <a:spLocks noGrp="1"/>
          </p:cNvSpPr>
          <p:nvPr>
            <p:ph type="pic" sz="quarter" idx="47"/>
          </p:nvPr>
        </p:nvSpPr>
        <p:spPr/>
      </p:sp>
      <p:sp>
        <p:nvSpPr>
          <p:cNvPr id="11" name="Picture Placeholder 10">
            <a:extLst>
              <a:ext uri="{FF2B5EF4-FFF2-40B4-BE49-F238E27FC236}">
                <a16:creationId xmlns:a16="http://schemas.microsoft.com/office/drawing/2014/main" id="{2C10FE24-FD01-CA72-66CE-D7FB0F19C493}"/>
              </a:ext>
            </a:extLst>
          </p:cNvPr>
          <p:cNvSpPr>
            <a:spLocks noGrp="1"/>
          </p:cNvSpPr>
          <p:nvPr>
            <p:ph type="pic" sz="quarter" idx="48"/>
          </p:nvPr>
        </p:nvSpPr>
        <p:spPr/>
      </p:sp>
      <p:sp>
        <p:nvSpPr>
          <p:cNvPr id="13" name="Picture Placeholder 12">
            <a:extLst>
              <a:ext uri="{FF2B5EF4-FFF2-40B4-BE49-F238E27FC236}">
                <a16:creationId xmlns:a16="http://schemas.microsoft.com/office/drawing/2014/main" id="{85C4E948-C962-E875-3A72-449C665B4B66}"/>
              </a:ext>
            </a:extLst>
          </p:cNvPr>
          <p:cNvSpPr>
            <a:spLocks noGrp="1"/>
          </p:cNvSpPr>
          <p:nvPr>
            <p:ph type="pic" sz="quarter" idx="30"/>
          </p:nvPr>
        </p:nvSpPr>
        <p:spPr/>
      </p:sp>
      <p:sp>
        <p:nvSpPr>
          <p:cNvPr id="15" name="Picture Placeholder 14">
            <a:extLst>
              <a:ext uri="{FF2B5EF4-FFF2-40B4-BE49-F238E27FC236}">
                <a16:creationId xmlns:a16="http://schemas.microsoft.com/office/drawing/2014/main" id="{54D9CA07-C5BF-4A38-D27F-85647A8758DB}"/>
              </a:ext>
            </a:extLst>
          </p:cNvPr>
          <p:cNvSpPr>
            <a:spLocks noGrp="1"/>
          </p:cNvSpPr>
          <p:nvPr>
            <p:ph type="pic" sz="quarter" idx="29"/>
          </p:nvPr>
        </p:nvSpPr>
        <p:spPr/>
      </p:sp>
      <p:sp>
        <p:nvSpPr>
          <p:cNvPr id="17" name="Picture Placeholder 16">
            <a:extLst>
              <a:ext uri="{FF2B5EF4-FFF2-40B4-BE49-F238E27FC236}">
                <a16:creationId xmlns:a16="http://schemas.microsoft.com/office/drawing/2014/main" id="{2F227548-3A2D-6FDB-E7D6-C1ADB28E070A}"/>
              </a:ext>
            </a:extLst>
          </p:cNvPr>
          <p:cNvSpPr>
            <a:spLocks noGrp="1"/>
          </p:cNvSpPr>
          <p:nvPr>
            <p:ph type="pic" sz="quarter" idx="28"/>
          </p:nvPr>
        </p:nvSpPr>
        <p:spPr/>
      </p:sp>
      <p:sp>
        <p:nvSpPr>
          <p:cNvPr id="19" name="Picture Placeholder 18">
            <a:extLst>
              <a:ext uri="{FF2B5EF4-FFF2-40B4-BE49-F238E27FC236}">
                <a16:creationId xmlns:a16="http://schemas.microsoft.com/office/drawing/2014/main" id="{1569DED2-F8DA-8D8E-D785-676D136F721E}"/>
              </a:ext>
            </a:extLst>
          </p:cNvPr>
          <p:cNvSpPr>
            <a:spLocks noGrp="1"/>
          </p:cNvSpPr>
          <p:nvPr>
            <p:ph type="pic" sz="quarter" idx="25"/>
          </p:nvPr>
        </p:nvSpPr>
        <p:spPr/>
      </p:sp>
      <p:sp>
        <p:nvSpPr>
          <p:cNvPr id="21" name="Picture Placeholder 20">
            <a:extLst>
              <a:ext uri="{FF2B5EF4-FFF2-40B4-BE49-F238E27FC236}">
                <a16:creationId xmlns:a16="http://schemas.microsoft.com/office/drawing/2014/main" id="{A5FE5FFA-289A-B8F4-8D37-6E0B257FC9FD}"/>
              </a:ext>
            </a:extLst>
          </p:cNvPr>
          <p:cNvSpPr>
            <a:spLocks noGrp="1"/>
          </p:cNvSpPr>
          <p:nvPr>
            <p:ph type="pic" sz="quarter" idx="27"/>
          </p:nvPr>
        </p:nvSpPr>
        <p:spPr/>
      </p:sp>
      <p:sp>
        <p:nvSpPr>
          <p:cNvPr id="23" name="Picture Placeholder 22">
            <a:extLst>
              <a:ext uri="{FF2B5EF4-FFF2-40B4-BE49-F238E27FC236}">
                <a16:creationId xmlns:a16="http://schemas.microsoft.com/office/drawing/2014/main" id="{9F3EEC66-655A-A39A-B57E-A4629229BF44}"/>
              </a:ext>
            </a:extLst>
          </p:cNvPr>
          <p:cNvSpPr>
            <a:spLocks noGrp="1"/>
          </p:cNvSpPr>
          <p:nvPr>
            <p:ph type="pic" sz="quarter" idx="24"/>
          </p:nvPr>
        </p:nvSpPr>
        <p:spPr/>
      </p:sp>
      <p:sp>
        <p:nvSpPr>
          <p:cNvPr id="25" name="Picture Placeholder 24">
            <a:extLst>
              <a:ext uri="{FF2B5EF4-FFF2-40B4-BE49-F238E27FC236}">
                <a16:creationId xmlns:a16="http://schemas.microsoft.com/office/drawing/2014/main" id="{02BA475A-FC49-DBDB-883D-576CC2E90231}"/>
              </a:ext>
            </a:extLst>
          </p:cNvPr>
          <p:cNvSpPr>
            <a:spLocks noGrp="1"/>
          </p:cNvSpPr>
          <p:nvPr>
            <p:ph type="pic" sz="quarter" idx="32"/>
          </p:nvPr>
        </p:nvSpPr>
        <p:spPr/>
      </p:sp>
      <p:sp>
        <p:nvSpPr>
          <p:cNvPr id="27" name="Picture Placeholder 26">
            <a:extLst>
              <a:ext uri="{FF2B5EF4-FFF2-40B4-BE49-F238E27FC236}">
                <a16:creationId xmlns:a16="http://schemas.microsoft.com/office/drawing/2014/main" id="{11127BEA-6847-FBAF-3E54-7593D2962D5E}"/>
              </a:ext>
            </a:extLst>
          </p:cNvPr>
          <p:cNvSpPr>
            <a:spLocks noGrp="1"/>
          </p:cNvSpPr>
          <p:nvPr>
            <p:ph type="pic" sz="quarter" idx="31"/>
          </p:nvPr>
        </p:nvSpPr>
        <p:spPr/>
      </p:sp>
      <p:sp>
        <p:nvSpPr>
          <p:cNvPr id="29" name="Picture Placeholder 28">
            <a:extLst>
              <a:ext uri="{FF2B5EF4-FFF2-40B4-BE49-F238E27FC236}">
                <a16:creationId xmlns:a16="http://schemas.microsoft.com/office/drawing/2014/main" id="{832D5E51-8163-B21B-5CF3-4D41E74782A1}"/>
              </a:ext>
            </a:extLst>
          </p:cNvPr>
          <p:cNvSpPr>
            <a:spLocks noGrp="1"/>
          </p:cNvSpPr>
          <p:nvPr>
            <p:ph type="pic" sz="quarter" idx="33"/>
          </p:nvPr>
        </p:nvSpPr>
        <p:spPr/>
      </p:sp>
      <p:sp>
        <p:nvSpPr>
          <p:cNvPr id="31" name="Picture Placeholder 30">
            <a:extLst>
              <a:ext uri="{FF2B5EF4-FFF2-40B4-BE49-F238E27FC236}">
                <a16:creationId xmlns:a16="http://schemas.microsoft.com/office/drawing/2014/main" id="{5912C30F-FBF9-3211-CECA-389DBBEC64E7}"/>
              </a:ext>
            </a:extLst>
          </p:cNvPr>
          <p:cNvSpPr>
            <a:spLocks noGrp="1"/>
          </p:cNvSpPr>
          <p:nvPr>
            <p:ph type="pic" sz="quarter" idx="34"/>
          </p:nvPr>
        </p:nvSpPr>
        <p:spPr/>
      </p:sp>
      <p:sp>
        <p:nvSpPr>
          <p:cNvPr id="33" name="Picture Placeholder 32">
            <a:extLst>
              <a:ext uri="{FF2B5EF4-FFF2-40B4-BE49-F238E27FC236}">
                <a16:creationId xmlns:a16="http://schemas.microsoft.com/office/drawing/2014/main" id="{5B0D010B-D4CF-D9B5-E307-090FF25CA8B6}"/>
              </a:ext>
            </a:extLst>
          </p:cNvPr>
          <p:cNvSpPr>
            <a:spLocks noGrp="1"/>
          </p:cNvSpPr>
          <p:nvPr>
            <p:ph type="pic" sz="quarter" idx="43"/>
          </p:nvPr>
        </p:nvSpPr>
        <p:spPr/>
      </p:sp>
    </p:spTree>
    <p:extLst>
      <p:ext uri="{BB962C8B-B14F-4D97-AF65-F5344CB8AC3E}">
        <p14:creationId xmlns:p14="http://schemas.microsoft.com/office/powerpoint/2010/main" val="68222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E3A2-7C23-6F17-6491-67C1BD3B50BD}"/>
              </a:ext>
            </a:extLst>
          </p:cNvPr>
          <p:cNvSpPr>
            <a:spLocks noGrp="1"/>
          </p:cNvSpPr>
          <p:nvPr>
            <p:ph type="ctrTitle"/>
          </p:nvPr>
        </p:nvSpPr>
        <p:spPr>
          <a:xfrm>
            <a:off x="1720645" y="444381"/>
            <a:ext cx="9144000" cy="1362028"/>
          </a:xfrm>
        </p:spPr>
        <p:txBody>
          <a:bodyPr/>
          <a:lstStyle/>
          <a:p>
            <a:r>
              <a:rPr lang="en-GB" dirty="0"/>
              <a:t>Instructions for use.</a:t>
            </a:r>
          </a:p>
        </p:txBody>
      </p:sp>
      <p:sp>
        <p:nvSpPr>
          <p:cNvPr id="3" name="Subtitle 2">
            <a:extLst>
              <a:ext uri="{FF2B5EF4-FFF2-40B4-BE49-F238E27FC236}">
                <a16:creationId xmlns:a16="http://schemas.microsoft.com/office/drawing/2014/main" id="{34108FF1-0A7B-EEE1-BDB0-2EA4B123D08C}"/>
              </a:ext>
            </a:extLst>
          </p:cNvPr>
          <p:cNvSpPr>
            <a:spLocks noGrp="1"/>
          </p:cNvSpPr>
          <p:nvPr>
            <p:ph type="subTitle" idx="1"/>
          </p:nvPr>
        </p:nvSpPr>
        <p:spPr>
          <a:xfrm>
            <a:off x="1720645" y="2090493"/>
            <a:ext cx="9144000" cy="1655762"/>
          </a:xfrm>
        </p:spPr>
        <p:txBody>
          <a:bodyPr>
            <a:normAutofit fontScale="25000" lnSpcReduction="20000"/>
          </a:bodyPr>
          <a:lstStyle/>
          <a:p>
            <a:pPr algn="l"/>
            <a:r>
              <a:rPr lang="en-GB" sz="6400" dirty="0"/>
              <a:t>The graphic is to help you reflect on your uniqueness and the wide experience that you bring to your role and organisation or business.</a:t>
            </a:r>
          </a:p>
          <a:p>
            <a:pPr algn="l"/>
            <a:r>
              <a:rPr lang="en-GB" sz="6400" dirty="0"/>
              <a:t>You can use this to prompt reflection answering the word prompts with a thought shower  of all issues that occur to you. You can also work with a partner and each share your impressions about your self. This allows for more questioning and exploration.</a:t>
            </a:r>
          </a:p>
          <a:p>
            <a:pPr algn="l"/>
            <a:r>
              <a:rPr lang="en-GB" sz="6400" dirty="0"/>
              <a:t>For example, start with the bottom row and think about all things that you like and work across the bottom  row, using the word prompts. Then focus on the middle row and think in more detail about your identity and values.</a:t>
            </a:r>
          </a:p>
          <a:p>
            <a:pPr algn="l"/>
            <a:r>
              <a:rPr lang="en-GB" sz="6400" dirty="0"/>
              <a:t>Lastly work up to the top of the tree and think and the top row about how you translate or could translate, operationalise, or interpret these ideas into your organisational world. Maybe you create or perform and this gives you opportunities and audiences who could receive what you have to offer.</a:t>
            </a:r>
          </a:p>
          <a:p>
            <a:pPr algn="l"/>
            <a:r>
              <a:rPr lang="en-GB" sz="6400" dirty="0"/>
              <a:t>You can also  do this at the start of the course as a baseline and then at the end. Perhaps it can help you reflect on what you have learned how you have changed  and developed your business/ organisation or ideas.</a:t>
            </a:r>
          </a:p>
          <a:p>
            <a:pPr algn="l"/>
            <a:endParaRPr lang="en-GB" sz="6400" dirty="0"/>
          </a:p>
        </p:txBody>
      </p:sp>
    </p:spTree>
    <p:extLst>
      <p:ext uri="{BB962C8B-B14F-4D97-AF65-F5344CB8AC3E}">
        <p14:creationId xmlns:p14="http://schemas.microsoft.com/office/powerpoint/2010/main" val="116255584"/>
      </p:ext>
    </p:extLst>
  </p:cSld>
  <p:clrMapOvr>
    <a:masterClrMapping/>
  </p:clrMapOvr>
</p:sld>
</file>

<file path=ppt/theme/theme1.xml><?xml version="1.0" encoding="utf-8"?>
<a:theme xmlns:a="http://schemas.openxmlformats.org/drawingml/2006/main" name="Office Theme">
  <a:themeElements>
    <a:clrScheme name="Family Tree">
      <a:dk1>
        <a:srgbClr val="000000"/>
      </a:dk1>
      <a:lt1>
        <a:srgbClr val="FFFFFF"/>
      </a:lt1>
      <a:dk2>
        <a:srgbClr val="44546A"/>
      </a:dk2>
      <a:lt2>
        <a:srgbClr val="E7E6E6"/>
      </a:lt2>
      <a:accent1>
        <a:srgbClr val="8CC53F"/>
      </a:accent1>
      <a:accent2>
        <a:srgbClr val="1C5E3E"/>
      </a:accent2>
      <a:accent3>
        <a:srgbClr val="5F3912"/>
      </a:accent3>
      <a:accent4>
        <a:srgbClr val="FE485C"/>
      </a:accent4>
      <a:accent5>
        <a:srgbClr val="EEEEEE"/>
      </a:accent5>
      <a:accent6>
        <a:srgbClr val="FED42F"/>
      </a:accent6>
      <a:hlink>
        <a:srgbClr val="0563C1"/>
      </a:hlink>
      <a:folHlink>
        <a:srgbClr val="954F72"/>
      </a:folHlink>
    </a:clrScheme>
    <a:fontScheme name="Custom 73">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mily Tree_TM55579078_SL_v3_white.pptx" id="{FF0BC8F6-A9A4-434F-9E0D-7147A69D1D19}" vid="{1D35BA0B-0AEA-4D48-8248-71D8261A59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F5DB864-F484-4C02-BDFF-7E415DF182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FD2637-FD2F-437E-BEF3-AEB329B35ADF}">
  <ds:schemaRefs>
    <ds:schemaRef ds:uri="http://schemas.microsoft.com/sharepoint/v3/contenttype/forms"/>
  </ds:schemaRefs>
</ds:datastoreItem>
</file>

<file path=customXml/itemProps3.xml><?xml version="1.0" encoding="utf-8"?>
<ds:datastoreItem xmlns:ds="http://schemas.openxmlformats.org/officeDocument/2006/customXml" ds:itemID="{C9EEDFB7-C5FC-4461-AD23-E10D5BD00E2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Family tree</Template>
  <TotalTime>258</TotalTime>
  <Words>273</Words>
  <Application>Microsoft Office PowerPoint</Application>
  <PresentationFormat>Laajakuva</PresentationFormat>
  <Paragraphs>25</Paragraphs>
  <Slides>2</Slides>
  <Notes>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vt:i4>
      </vt:variant>
    </vt:vector>
  </HeadingPairs>
  <TitlesOfParts>
    <vt:vector size="9" baseType="lpstr">
      <vt:lpstr>Arial</vt:lpstr>
      <vt:lpstr>Calibri</vt:lpstr>
      <vt:lpstr>Calibri Light</vt:lpstr>
      <vt:lpstr>The Hand Black</vt:lpstr>
      <vt:lpstr>The Serif Hand Black</vt:lpstr>
      <vt:lpstr>Office Theme</vt:lpstr>
      <vt:lpstr>Office Theme</vt:lpstr>
      <vt:lpstr>Who am I ?</vt:lpstr>
      <vt:lpstr>Instructions for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am i?</dc:title>
  <dc:creator>PC8</dc:creator>
  <cp:lastModifiedBy>Tuomela, Meri</cp:lastModifiedBy>
  <cp:revision>8</cp:revision>
  <dcterms:created xsi:type="dcterms:W3CDTF">2022-09-01T12:55:44Z</dcterms:created>
  <dcterms:modified xsi:type="dcterms:W3CDTF">2022-10-04T08:14:36Z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